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9"/>
  </p:notesMasterIdLst>
  <p:handoutMasterIdLst>
    <p:handoutMasterId r:id="rId30"/>
  </p:handoutMasterIdLst>
  <p:sldIdLst>
    <p:sldId id="299" r:id="rId2"/>
    <p:sldId id="325" r:id="rId3"/>
    <p:sldId id="300" r:id="rId4"/>
    <p:sldId id="378" r:id="rId5"/>
    <p:sldId id="394" r:id="rId6"/>
    <p:sldId id="379" r:id="rId7"/>
    <p:sldId id="395" r:id="rId8"/>
    <p:sldId id="396" r:id="rId9"/>
    <p:sldId id="380" r:id="rId10"/>
    <p:sldId id="381" r:id="rId11"/>
    <p:sldId id="397" r:id="rId12"/>
    <p:sldId id="382" r:id="rId13"/>
    <p:sldId id="383" r:id="rId14"/>
    <p:sldId id="398" r:id="rId15"/>
    <p:sldId id="384" r:id="rId16"/>
    <p:sldId id="385" r:id="rId17"/>
    <p:sldId id="399" r:id="rId18"/>
    <p:sldId id="386" r:id="rId19"/>
    <p:sldId id="400" r:id="rId20"/>
    <p:sldId id="387" r:id="rId21"/>
    <p:sldId id="388" r:id="rId22"/>
    <p:sldId id="321" r:id="rId23"/>
    <p:sldId id="389" r:id="rId24"/>
    <p:sldId id="390" r:id="rId25"/>
    <p:sldId id="391" r:id="rId26"/>
    <p:sldId id="392" r:id="rId27"/>
    <p:sldId id="393"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4575" autoAdjust="0"/>
  </p:normalViewPr>
  <p:slideViewPr>
    <p:cSldViewPr>
      <p:cViewPr varScale="1">
        <p:scale>
          <a:sx n="75" d="100"/>
          <a:sy n="75" d="100"/>
        </p:scale>
        <p:origin x="180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C4A7C7D1-8137-41D6-B17E-53CDA4CA6562}" type="slidenum">
              <a:rPr lang="en-US"/>
              <a:pPr>
                <a:defRPr/>
              </a:pPr>
              <a:t>‹#›</a:t>
            </a:fld>
            <a:endParaRPr lang="en-US" dirty="0"/>
          </a:p>
        </p:txBody>
      </p:sp>
    </p:spTree>
    <p:extLst>
      <p:ext uri="{BB962C8B-B14F-4D97-AF65-F5344CB8AC3E}">
        <p14:creationId xmlns:p14="http://schemas.microsoft.com/office/powerpoint/2010/main" val="306999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5BC41F40-9B1C-4C54-9CAB-87228EFE38C4}" type="slidenum">
              <a:rPr lang="en-US"/>
              <a:pPr>
                <a:defRPr/>
              </a:pPr>
              <a:t>‹#›</a:t>
            </a:fld>
            <a:endParaRPr lang="en-US" dirty="0"/>
          </a:p>
        </p:txBody>
      </p:sp>
    </p:spTree>
    <p:extLst>
      <p:ext uri="{BB962C8B-B14F-4D97-AF65-F5344CB8AC3E}">
        <p14:creationId xmlns:p14="http://schemas.microsoft.com/office/powerpoint/2010/main" val="3924289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9CFBE70A-E082-4AB1-8998-1E957C05CBAE}" type="slidenum">
              <a:rPr lang="en-US" smtClean="0">
                <a:ea typeface="ＭＳ Ｐゴシック" charset="-128"/>
                <a:cs typeface="ＭＳ Ｐゴシック" charset="-128"/>
              </a:rPr>
              <a:pPr/>
              <a:t>1</a:t>
            </a:fld>
            <a:endParaRPr lang="en-US">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885446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a:p>
        </p:txBody>
      </p:sp>
      <p:sp>
        <p:nvSpPr>
          <p:cNvPr id="19459" name="Slide Number Placeholder 3"/>
          <p:cNvSpPr>
            <a:spLocks noGrp="1"/>
          </p:cNvSpPr>
          <p:nvPr>
            <p:ph type="sldNum" sz="quarter" idx="5"/>
          </p:nvPr>
        </p:nvSpPr>
        <p:spPr>
          <a:noFill/>
        </p:spPr>
        <p:txBody>
          <a:bodyPr/>
          <a:lstStyle/>
          <a:p>
            <a:fld id="{679440B3-6B3E-4268-BA0F-B1396BB6EFF1}" type="slidenum">
              <a:rPr lang="en-US" smtClean="0">
                <a:ea typeface="ＭＳ Ｐゴシック" charset="-128"/>
                <a:cs typeface="ＭＳ Ｐゴシック" charset="-128"/>
              </a:rPr>
              <a:pPr/>
              <a:t>2</a:t>
            </a:fld>
            <a:endParaRPr lang="en-US">
              <a:ea typeface="ＭＳ Ｐゴシック" charset="-128"/>
              <a:cs typeface="ＭＳ Ｐゴシック" charset="-128"/>
            </a:endParaRPr>
          </a:p>
        </p:txBody>
      </p:sp>
    </p:spTree>
    <p:extLst>
      <p:ext uri="{BB962C8B-B14F-4D97-AF65-F5344CB8AC3E}">
        <p14:creationId xmlns:p14="http://schemas.microsoft.com/office/powerpoint/2010/main" val="712416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3417F6E0-28B5-40FC-AD0D-62337F805FD0}"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24201624-E9D0-4BD7-A6A3-B3FA8BD0D865}"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E3874D57-AAA0-4F5D-9C3C-D7E3FC3D810D}"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958ACBE6-ED7E-4EA0-866D-F9CEB5185821}"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sldNum" sz="quarter" idx="10"/>
          </p:nvPr>
        </p:nvSpPr>
        <p:spPr>
          <a:ln/>
        </p:spPr>
        <p:txBody>
          <a:bodyPr/>
          <a:lstStyle>
            <a:lvl1pPr>
              <a:defRPr/>
            </a:lvl1pPr>
          </a:lstStyle>
          <a:p>
            <a:pPr>
              <a:defRPr/>
            </a:pPr>
            <a:fld id="{BE3A44DB-3E3C-4876-8C53-963CAC98A3E3}"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E2DB4F1C-ABA7-4689-85CD-260EE711CB84}"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sldNum" sz="quarter" idx="10"/>
          </p:nvPr>
        </p:nvSpPr>
        <p:spPr>
          <a:ln/>
        </p:spPr>
        <p:txBody>
          <a:bodyPr/>
          <a:lstStyle>
            <a:lvl1pPr>
              <a:defRPr/>
            </a:lvl1pPr>
          </a:lstStyle>
          <a:p>
            <a:pPr>
              <a:defRPr/>
            </a:pPr>
            <a:fld id="{49F19732-267B-46B5-AFA6-73F8B728CEBB}"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
          <p:cNvSpPr>
            <a:spLocks noGrp="1" noChangeArrowheads="1"/>
          </p:cNvSpPr>
          <p:nvPr>
            <p:ph type="sldNum" sz="quarter" idx="10"/>
          </p:nvPr>
        </p:nvSpPr>
        <p:spPr>
          <a:ln/>
        </p:spPr>
        <p:txBody>
          <a:bodyPr/>
          <a:lstStyle>
            <a:lvl1pPr>
              <a:defRPr/>
            </a:lvl1pPr>
          </a:lstStyle>
          <a:p>
            <a:pPr>
              <a:defRPr/>
            </a:pPr>
            <a:fld id="{2D2D6C37-3D56-4EA5-B9E8-09487327E518}"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sldNum" sz="quarter" idx="10"/>
          </p:nvPr>
        </p:nvSpPr>
        <p:spPr>
          <a:ln/>
        </p:spPr>
        <p:txBody>
          <a:bodyPr/>
          <a:lstStyle>
            <a:lvl1pPr>
              <a:defRPr/>
            </a:lvl1pPr>
          </a:lstStyle>
          <a:p>
            <a:pPr>
              <a:defRPr/>
            </a:pPr>
            <a:fld id="{B250F85D-9401-443F-B757-97F1A634D721}"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2D3D51F2-D983-4FFC-8661-35C443E35CB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9F729BC4-1E46-4342-A89B-32780C9E6CDA}"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C249007-7C3A-4400-8A85-C2671C4AE831}"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br>
              <a:rPr lang="en-US" sz="2000" b="1" dirty="0">
                <a:ea typeface="+mn-ea"/>
                <a:cs typeface="+mn-cs"/>
              </a:rPr>
            </a:br>
            <a:r>
              <a:rPr lang="en-US" sz="2000" b="1" dirty="0">
                <a:ea typeface="+mn-ea"/>
                <a:cs typeface="+mn-cs"/>
              </a:rPr>
              <a:t>Lesson 9</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9A6D225A-0478-4A24-85F7-72778164E24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hemeOverride" Target="../theme/themeOverride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0AB73A55-39BB-43B3-94F7-4F04586F0C54}" type="slidenum">
              <a:rPr lang="en-US" smtClean="0">
                <a:ea typeface="ＭＳ Ｐゴシック" charset="-128"/>
                <a:cs typeface="ＭＳ Ｐゴシック" charset="-128"/>
              </a:rPr>
              <a:pPr/>
              <a:t>1</a:t>
            </a:fld>
            <a:endParaRPr lang="en-US">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pPr eaLnBrk="1" hangingPunct="1"/>
            <a:r>
              <a:rPr lang="en-US" sz="3200"/>
              <a:t>Lesson 9</a:t>
            </a:r>
            <a:br>
              <a:rPr lang="en-US" sz="3200"/>
            </a:br>
            <a:r>
              <a:rPr lang="en-US" sz="3200"/>
              <a:t>Windows Management</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dirty="0"/>
              <a:t>Computer Literacy BASICS: A Comprehensive Guide to IC</a:t>
            </a:r>
            <a:r>
              <a:rPr lang="en-US" b="1" baseline="30000" dirty="0"/>
              <a:t>3</a:t>
            </a:r>
            <a:r>
              <a:rPr lang="en-US" b="1" dirty="0"/>
              <a:t>, 4</a:t>
            </a:r>
            <a:r>
              <a:rPr lang="en-US" b="1" baseline="30000" dirty="0"/>
              <a:t>th</a:t>
            </a:r>
            <a:r>
              <a:rPr lang="en-US" b="1" dirty="0"/>
              <a:t> Edition</a:t>
            </a:r>
            <a:endParaRPr lang="en-US" dirty="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54BB1BCA-ADA0-41E0-B757-8F6457865F64}" type="slidenum">
              <a:rPr lang="en-US" smtClean="0">
                <a:ea typeface="ＭＳ Ｐゴシック" charset="-128"/>
                <a:cs typeface="ＭＳ Ｐゴシック" charset="-128"/>
              </a:rPr>
              <a:pPr/>
              <a:t>10</a:t>
            </a:fld>
            <a:endParaRPr lang="en-US">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9CB6BE2-A757-4146-A48C-D9444A2F101E}" type="slidenum">
              <a:rPr lang="en-US" sz="2600" b="1">
                <a:solidFill>
                  <a:schemeClr val="bg1"/>
                </a:solidFill>
              </a:rPr>
              <a:pPr/>
              <a:t>10</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9CABB63-1801-4BFD-9F2D-C2AE167254AB}" type="slidenum">
              <a:rPr lang="en-US" sz="2600" b="1">
                <a:solidFill>
                  <a:schemeClr val="bg1"/>
                </a:solidFill>
              </a:rPr>
              <a:pPr/>
              <a:t>10</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a:t>Starting Programs and Switching Between Windows</a:t>
            </a:r>
          </a:p>
        </p:txBody>
      </p:sp>
      <p:sp>
        <p:nvSpPr>
          <p:cNvPr id="27653" name="Rectangle 3"/>
          <p:cNvSpPr>
            <a:spLocks noGrp="1" noChangeArrowheads="1"/>
          </p:cNvSpPr>
          <p:nvPr>
            <p:ph type="body" idx="1"/>
          </p:nvPr>
        </p:nvSpPr>
        <p:spPr>
          <a:xfrm>
            <a:off x="838200" y="2362200"/>
            <a:ext cx="7693025" cy="3962400"/>
          </a:xfrm>
        </p:spPr>
        <p:txBody>
          <a:bodyPr/>
          <a:lstStyle/>
          <a:p>
            <a:r>
              <a:rPr lang="en-US"/>
              <a:t>When multiple windows are open on your desktop, the one you are working with is called the active window.</a:t>
            </a:r>
          </a:p>
          <a:p>
            <a:pPr eaLnBrk="1" hangingPunct="1"/>
            <a:r>
              <a:rPr lang="en-US" b="1"/>
              <a:t>Accessing Online Support:</a:t>
            </a:r>
          </a:p>
          <a:p>
            <a:pPr lvl="1" eaLnBrk="1" hangingPunct="1"/>
            <a:r>
              <a:rPr lang="en-US"/>
              <a:t>Windows Remote Assistance</a:t>
            </a:r>
          </a:p>
          <a:p>
            <a:pPr lvl="1" eaLnBrk="1" hangingPunct="1"/>
            <a:r>
              <a:rPr lang="en-US"/>
              <a:t>Microsoft Answers</a:t>
            </a:r>
          </a:p>
          <a:p>
            <a:pPr lvl="1" eaLnBrk="1" hangingPunct="1"/>
            <a:r>
              <a:rPr lang="en-US"/>
              <a:t>Microsoft customer support</a:t>
            </a:r>
          </a:p>
          <a:p>
            <a:pPr eaLnBrk="1" hangingPunct="1"/>
            <a:endParaRPr lang="en-US"/>
          </a:p>
          <a:p>
            <a:pPr eaLnBrk="1" hangingPunct="1"/>
            <a:endParaRPr lang="en-US"/>
          </a:p>
          <a:p>
            <a:pPr eaLnBrk="1" hangingPunct="1"/>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3"/>
          <p:cNvSpPr>
            <a:spLocks noGrp="1" noChangeArrowheads="1"/>
          </p:cNvSpPr>
          <p:nvPr>
            <p:ph type="sldNum" sz="quarter" idx="10"/>
          </p:nvPr>
        </p:nvSpPr>
        <p:spPr>
          <a:noFill/>
        </p:spPr>
        <p:txBody>
          <a:bodyPr/>
          <a:lstStyle/>
          <a:p>
            <a:fld id="{2F9C5643-7AC6-4A40-B0BB-249A42CEBA6C}" type="slidenum">
              <a:rPr lang="en-US" smtClean="0">
                <a:ea typeface="ＭＳ Ｐゴシック" charset="-128"/>
                <a:cs typeface="ＭＳ Ｐゴシック" charset="-128"/>
              </a:rPr>
              <a:pPr/>
              <a:t>11</a:t>
            </a:fld>
            <a:endParaRPr lang="en-US">
              <a:ea typeface="ＭＳ Ｐゴシック" charset="-128"/>
              <a:cs typeface="ＭＳ Ｐゴシック" charset="-128"/>
            </a:endParaRPr>
          </a:p>
        </p:txBody>
      </p:sp>
      <p:sp>
        <p:nvSpPr>
          <p:cNvPr id="2867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F93E823-32B4-4BD3-989B-0090C0660197}" type="slidenum">
              <a:rPr lang="en-US" sz="2600" b="1">
                <a:solidFill>
                  <a:schemeClr val="bg1"/>
                </a:solidFill>
              </a:rPr>
              <a:pPr/>
              <a:t>11</a:t>
            </a:fld>
            <a:endParaRPr lang="en-US" sz="2600" b="1">
              <a:solidFill>
                <a:schemeClr val="bg1"/>
              </a:solidFill>
            </a:endParaRPr>
          </a:p>
        </p:txBody>
      </p:sp>
      <p:sp>
        <p:nvSpPr>
          <p:cNvPr id="2867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37FA727-690B-43EC-8CFD-C315A543315B}" type="slidenum">
              <a:rPr lang="en-US" sz="2600" b="1">
                <a:solidFill>
                  <a:schemeClr val="bg1"/>
                </a:solidFill>
              </a:rPr>
              <a:pPr/>
              <a:t>11</a:t>
            </a:fld>
            <a:endParaRPr lang="en-US" sz="2600" b="1">
              <a:solidFill>
                <a:schemeClr val="bg1"/>
              </a:solidFill>
            </a:endParaRPr>
          </a:p>
        </p:txBody>
      </p:sp>
      <p:sp>
        <p:nvSpPr>
          <p:cNvPr id="28676" name="AutoShape 2"/>
          <p:cNvSpPr>
            <a:spLocks noGrp="1" noChangeArrowheads="1"/>
          </p:cNvSpPr>
          <p:nvPr>
            <p:ph type="title"/>
          </p:nvPr>
        </p:nvSpPr>
        <p:spPr>
          <a:xfrm>
            <a:off x="762000" y="762000"/>
            <a:ext cx="8153400" cy="1143000"/>
          </a:xfrm>
        </p:spPr>
        <p:txBody>
          <a:bodyPr/>
          <a:lstStyle/>
          <a:p>
            <a:pPr eaLnBrk="1" hangingPunct="1"/>
            <a:r>
              <a:rPr lang="en-US"/>
              <a:t>Starting Programs and Switching Between Windows (continued)</a:t>
            </a:r>
          </a:p>
        </p:txBody>
      </p:sp>
      <p:sp>
        <p:nvSpPr>
          <p:cNvPr id="28677" name="Rectangle 3"/>
          <p:cNvSpPr>
            <a:spLocks noGrp="1" noChangeArrowheads="1"/>
          </p:cNvSpPr>
          <p:nvPr>
            <p:ph type="body" idx="1"/>
          </p:nvPr>
        </p:nvSpPr>
        <p:spPr>
          <a:xfrm>
            <a:off x="838200" y="2362200"/>
            <a:ext cx="7693025" cy="3962400"/>
          </a:xfrm>
        </p:spPr>
        <p:txBody>
          <a:bodyPr/>
          <a:lstStyle/>
          <a:p>
            <a:pPr eaLnBrk="1" hangingPunct="1"/>
            <a:r>
              <a:rPr lang="en-US" b="1"/>
              <a:t>Identifying the Operating System Version:</a:t>
            </a:r>
          </a:p>
          <a:p>
            <a:r>
              <a:rPr lang="en-US"/>
              <a:t>Click the Start button on the taskbar, right-click Computer, and then click Properties to display the System window.</a:t>
            </a:r>
          </a:p>
          <a:p>
            <a:pPr eaLnBrk="1" hangingPunct="1"/>
            <a:endParaRPr lang="en-US"/>
          </a:p>
          <a:p>
            <a:pPr eaLnBrk="1" hangingPunct="1"/>
            <a:endParaRPr lang="en-US"/>
          </a:p>
        </p:txBody>
      </p:sp>
      <p:pic>
        <p:nvPicPr>
          <p:cNvPr id="28678" name="Picture 1"/>
          <p:cNvPicPr>
            <a:picLocks noChangeAspect="1"/>
          </p:cNvPicPr>
          <p:nvPr/>
        </p:nvPicPr>
        <p:blipFill>
          <a:blip r:embed="rId2" cstate="print"/>
          <a:srcRect/>
          <a:stretch>
            <a:fillRect/>
          </a:stretch>
        </p:blipFill>
        <p:spPr bwMode="auto">
          <a:xfrm>
            <a:off x="1295400" y="4397375"/>
            <a:ext cx="7191375" cy="1844675"/>
          </a:xfrm>
          <a:prstGeom prst="rect">
            <a:avLst/>
          </a:prstGeom>
          <a:noFill/>
          <a:ln w="9525">
            <a:noFill/>
            <a:miter lim="800000"/>
            <a:headEnd/>
            <a:tailEnd/>
          </a:ln>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lstStyle/>
          <a:p>
            <a:pPr eaLnBrk="1" hangingPunct="1"/>
            <a:r>
              <a:rPr lang="en-US"/>
              <a:t>Using Desktop Folders and Icons</a:t>
            </a:r>
          </a:p>
        </p:txBody>
      </p:sp>
      <p:sp>
        <p:nvSpPr>
          <p:cNvPr id="29699" name="Rectangle 3"/>
          <p:cNvSpPr>
            <a:spLocks noGrp="1" noChangeArrowheads="1"/>
          </p:cNvSpPr>
          <p:nvPr>
            <p:ph sz="half" idx="1"/>
          </p:nvPr>
        </p:nvSpPr>
        <p:spPr/>
        <p:txBody>
          <a:bodyPr/>
          <a:lstStyle/>
          <a:p>
            <a:r>
              <a:rPr lang="en-US" sz="2200"/>
              <a:t>Adding folders, icons, and shortcuts to the desktop helps you to create a personal environment best suited for your particular style and purpose.</a:t>
            </a:r>
          </a:p>
          <a:p>
            <a:r>
              <a:rPr lang="en-US" sz="2200"/>
              <a:t>A shortcut is an icon that represents a link to an item, rather than the item itself.</a:t>
            </a:r>
          </a:p>
          <a:p>
            <a:pPr eaLnBrk="1" hangingPunct="1"/>
            <a:endParaRPr lang="en-US"/>
          </a:p>
          <a:p>
            <a:pPr eaLnBrk="1" hangingPunct="1"/>
            <a:endParaRPr lang="en-US"/>
          </a:p>
        </p:txBody>
      </p:sp>
      <p:pic>
        <p:nvPicPr>
          <p:cNvPr id="29700" name="Content Placeholder 2"/>
          <p:cNvPicPr>
            <a:picLocks noGrp="1" noChangeAspect="1"/>
          </p:cNvPicPr>
          <p:nvPr>
            <p:ph sz="half" idx="2"/>
          </p:nvPr>
        </p:nvPicPr>
        <p:blipFill>
          <a:blip r:embed="rId3" cstate="print"/>
          <a:srcRect/>
          <a:stretch>
            <a:fillRect/>
          </a:stretch>
        </p:blipFill>
        <p:spPr>
          <a:xfrm>
            <a:off x="5064125" y="2447925"/>
            <a:ext cx="3163888" cy="3724275"/>
          </a:xfrm>
        </p:spPr>
      </p:pic>
      <p:sp>
        <p:nvSpPr>
          <p:cNvPr id="29701" name="Rectangle 13"/>
          <p:cNvSpPr>
            <a:spLocks noGrp="1" noChangeArrowheads="1"/>
          </p:cNvSpPr>
          <p:nvPr>
            <p:ph type="sldNum" sz="quarter" idx="10"/>
          </p:nvPr>
        </p:nvSpPr>
        <p:spPr>
          <a:noFill/>
        </p:spPr>
        <p:txBody>
          <a:bodyPr/>
          <a:lstStyle/>
          <a:p>
            <a:fld id="{FE8FF5C4-F661-4107-BF18-AB62CFACD1C0}" type="slidenum">
              <a:rPr lang="en-US" smtClean="0">
                <a:ea typeface="ＭＳ Ｐゴシック" charset="-128"/>
                <a:cs typeface="ＭＳ Ｐゴシック" charset="-128"/>
              </a:rPr>
              <a:pPr/>
              <a:t>12</a:t>
            </a:fld>
            <a:endParaRPr lang="en-US">
              <a:ea typeface="ＭＳ Ｐゴシック" charset="-128"/>
              <a:cs typeface="ＭＳ Ｐゴシック" charset="-128"/>
            </a:endParaRPr>
          </a:p>
        </p:txBody>
      </p:sp>
      <p:sp>
        <p:nvSpPr>
          <p:cNvPr id="297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AFD7DBE-EA45-4D86-8531-7B1B1C7942E2}" type="slidenum">
              <a:rPr lang="en-US" sz="2600" b="1">
                <a:solidFill>
                  <a:schemeClr val="bg1"/>
                </a:solidFill>
              </a:rPr>
              <a:pPr/>
              <a:t>12</a:t>
            </a:fld>
            <a:endParaRPr lang="en-US" sz="2600" b="1">
              <a:solidFill>
                <a:schemeClr val="bg1"/>
              </a:solidFill>
            </a:endParaRPr>
          </a:p>
        </p:txBody>
      </p:sp>
      <p:sp>
        <p:nvSpPr>
          <p:cNvPr id="297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CEE9BB8-6982-49C2-AF0D-C4E5E95FE226}" type="slidenum">
              <a:rPr lang="en-US" sz="2600" b="1">
                <a:solidFill>
                  <a:schemeClr val="bg1"/>
                </a:solidFill>
              </a:rPr>
              <a:pPr/>
              <a:t>12</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a:xfrm>
            <a:off x="762000" y="762000"/>
            <a:ext cx="8153400" cy="1143000"/>
          </a:xfrm>
        </p:spPr>
        <p:txBody>
          <a:bodyPr/>
          <a:lstStyle/>
          <a:p>
            <a:pPr eaLnBrk="1" hangingPunct="1"/>
            <a:r>
              <a:rPr lang="en-US"/>
              <a:t>Managing Files</a:t>
            </a:r>
          </a:p>
        </p:txBody>
      </p:sp>
      <p:sp>
        <p:nvSpPr>
          <p:cNvPr id="30723" name="Rectangle 3"/>
          <p:cNvSpPr>
            <a:spLocks noGrp="1" noChangeArrowheads="1"/>
          </p:cNvSpPr>
          <p:nvPr>
            <p:ph idx="1"/>
          </p:nvPr>
        </p:nvSpPr>
        <p:spPr>
          <a:xfrm>
            <a:off x="838200" y="2362200"/>
            <a:ext cx="7693025" cy="3962400"/>
          </a:xfrm>
        </p:spPr>
        <p:txBody>
          <a:bodyPr/>
          <a:lstStyle/>
          <a:p>
            <a:r>
              <a:rPr lang="en-US" sz="2200"/>
              <a:t>The Computer window is designed to help you find, view, and manage files easily and effectively.</a:t>
            </a:r>
          </a:p>
          <a:p>
            <a:pPr eaLnBrk="1" hangingPunct="1"/>
            <a:r>
              <a:rPr lang="en-US" sz="2200" b="1"/>
              <a:t>Displaying Files:</a:t>
            </a:r>
          </a:p>
          <a:p>
            <a:pPr eaLnBrk="1" hangingPunct="1"/>
            <a:r>
              <a:rPr lang="en-US" sz="2200"/>
              <a:t>Windows uses a directory/folder structure to organize and store files.</a:t>
            </a:r>
          </a:p>
        </p:txBody>
      </p:sp>
      <p:sp>
        <p:nvSpPr>
          <p:cNvPr id="30724" name="Rectangle 13"/>
          <p:cNvSpPr>
            <a:spLocks noGrp="1" noChangeArrowheads="1"/>
          </p:cNvSpPr>
          <p:nvPr>
            <p:ph type="sldNum" sz="quarter" idx="10"/>
          </p:nvPr>
        </p:nvSpPr>
        <p:spPr>
          <a:noFill/>
        </p:spPr>
        <p:txBody>
          <a:bodyPr/>
          <a:lstStyle/>
          <a:p>
            <a:fld id="{3621B71D-3B05-4E4E-BF05-57D5748A6E85}" type="slidenum">
              <a:rPr lang="en-US" smtClean="0">
                <a:ea typeface="ＭＳ Ｐゴシック" charset="-128"/>
                <a:cs typeface="ＭＳ Ｐゴシック" charset="-128"/>
              </a:rPr>
              <a:pPr/>
              <a:t>13</a:t>
            </a:fld>
            <a:endParaRPr lang="en-US">
              <a:ea typeface="ＭＳ Ｐゴシック" charset="-128"/>
              <a:cs typeface="ＭＳ Ｐゴシック" charset="-128"/>
            </a:endParaRPr>
          </a:p>
        </p:txBody>
      </p:sp>
      <p:sp>
        <p:nvSpPr>
          <p:cNvPr id="30725"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4979E88-D09E-4D8C-84D4-116875E4FA66}" type="slidenum">
              <a:rPr lang="en-US" sz="2600" b="1">
                <a:solidFill>
                  <a:schemeClr val="bg1"/>
                </a:solidFill>
              </a:rPr>
              <a:pPr/>
              <a:t>13</a:t>
            </a:fld>
            <a:endParaRPr lang="en-US" sz="2600" b="1">
              <a:solidFill>
                <a:schemeClr val="bg1"/>
              </a:solidFill>
            </a:endParaRPr>
          </a:p>
        </p:txBody>
      </p:sp>
      <p:sp>
        <p:nvSpPr>
          <p:cNvPr id="30726"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E39E82E-3A7D-4440-894D-7E2A97D61629}" type="slidenum">
              <a:rPr lang="en-US" sz="2600" b="1">
                <a:solidFill>
                  <a:schemeClr val="bg1"/>
                </a:solidFill>
              </a:rPr>
              <a:pPr/>
              <a:t>13</a:t>
            </a:fld>
            <a:endParaRPr lang="en-US" sz="2600" b="1">
              <a:solidFill>
                <a:schemeClr val="bg1"/>
              </a:solidFill>
            </a:endParaRPr>
          </a:p>
        </p:txBody>
      </p:sp>
      <p:pic>
        <p:nvPicPr>
          <p:cNvPr id="30727" name="Picture 1"/>
          <p:cNvPicPr>
            <a:picLocks noChangeAspect="1"/>
          </p:cNvPicPr>
          <p:nvPr/>
        </p:nvPicPr>
        <p:blipFill>
          <a:blip r:embed="rId3" cstate="print"/>
          <a:srcRect/>
          <a:stretch>
            <a:fillRect/>
          </a:stretch>
        </p:blipFill>
        <p:spPr bwMode="auto">
          <a:xfrm>
            <a:off x="1371600" y="4384675"/>
            <a:ext cx="6661150" cy="1857375"/>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a:xfrm>
            <a:off x="762000" y="762000"/>
            <a:ext cx="8153400" cy="1143000"/>
          </a:xfrm>
        </p:spPr>
        <p:txBody>
          <a:bodyPr/>
          <a:lstStyle/>
          <a:p>
            <a:pPr eaLnBrk="1" hangingPunct="1"/>
            <a:r>
              <a:rPr lang="en-US"/>
              <a:t>Managing Files (continued)</a:t>
            </a:r>
          </a:p>
        </p:txBody>
      </p:sp>
      <p:sp>
        <p:nvSpPr>
          <p:cNvPr id="31747" name="Rectangle 3"/>
          <p:cNvSpPr>
            <a:spLocks noGrp="1" noChangeArrowheads="1"/>
          </p:cNvSpPr>
          <p:nvPr>
            <p:ph idx="1"/>
          </p:nvPr>
        </p:nvSpPr>
        <p:spPr>
          <a:xfrm>
            <a:off x="838200" y="2362200"/>
            <a:ext cx="7693025" cy="3962400"/>
          </a:xfrm>
        </p:spPr>
        <p:txBody>
          <a:bodyPr/>
          <a:lstStyle/>
          <a:p>
            <a:pPr eaLnBrk="1" hangingPunct="1"/>
            <a:r>
              <a:rPr lang="en-US" sz="2400" b="1"/>
              <a:t>Recognizing Types of Files:</a:t>
            </a:r>
          </a:p>
          <a:p>
            <a:r>
              <a:rPr lang="en-US" sz="2400"/>
              <a:t>System files usually are found in the Windows or Program Files folder and are essential files necessary for running Windows. </a:t>
            </a:r>
          </a:p>
          <a:p>
            <a:r>
              <a:rPr lang="en-US" sz="2400"/>
              <a:t>An application file is part of an application, such as a word-processing program, a graphics program, and so on. </a:t>
            </a:r>
          </a:p>
          <a:p>
            <a:r>
              <a:rPr lang="en-US" sz="2400"/>
              <a:t>A data file is one you create when working with an application, such as a document you create when working with Microsoft Word.</a:t>
            </a:r>
          </a:p>
          <a:p>
            <a:pPr eaLnBrk="1" hangingPunct="1"/>
            <a:endParaRPr lang="en-US" sz="2400"/>
          </a:p>
        </p:txBody>
      </p:sp>
      <p:sp>
        <p:nvSpPr>
          <p:cNvPr id="31748" name="Rectangle 13"/>
          <p:cNvSpPr>
            <a:spLocks noGrp="1" noChangeArrowheads="1"/>
          </p:cNvSpPr>
          <p:nvPr>
            <p:ph type="sldNum" sz="quarter" idx="10"/>
          </p:nvPr>
        </p:nvSpPr>
        <p:spPr>
          <a:noFill/>
        </p:spPr>
        <p:txBody>
          <a:bodyPr/>
          <a:lstStyle/>
          <a:p>
            <a:fld id="{7BCD1AB4-9FD9-437C-B01F-524B6C9A3E35}" type="slidenum">
              <a:rPr lang="en-US" smtClean="0">
                <a:ea typeface="ＭＳ Ｐゴシック" charset="-128"/>
                <a:cs typeface="ＭＳ Ｐゴシック" charset="-128"/>
              </a:rPr>
              <a:pPr/>
              <a:t>14</a:t>
            </a:fld>
            <a:endParaRPr lang="en-US">
              <a:ea typeface="ＭＳ Ｐゴシック" charset="-128"/>
              <a:cs typeface="ＭＳ Ｐゴシック" charset="-128"/>
            </a:endParaRPr>
          </a:p>
        </p:txBody>
      </p:sp>
      <p:sp>
        <p:nvSpPr>
          <p:cNvPr id="3174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CF5586D-73B1-47B9-9A79-08E1F3B1904E}" type="slidenum">
              <a:rPr lang="en-US" sz="2600" b="1">
                <a:solidFill>
                  <a:schemeClr val="bg1"/>
                </a:solidFill>
              </a:rPr>
              <a:pPr/>
              <a:t>14</a:t>
            </a:fld>
            <a:endParaRPr lang="en-US" sz="2600" b="1">
              <a:solidFill>
                <a:schemeClr val="bg1"/>
              </a:solidFill>
            </a:endParaRPr>
          </a:p>
        </p:txBody>
      </p:sp>
      <p:sp>
        <p:nvSpPr>
          <p:cNvPr id="3175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BE48837-E254-43B7-B449-2E451D54BB05}" type="slidenum">
              <a:rPr lang="en-US" sz="2600" b="1">
                <a:solidFill>
                  <a:schemeClr val="bg1"/>
                </a:solidFill>
              </a:rPr>
              <a:pPr/>
              <a:t>14</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a:xfrm>
            <a:off x="762000" y="762000"/>
            <a:ext cx="8153400" cy="1143000"/>
          </a:xfrm>
        </p:spPr>
        <p:txBody>
          <a:bodyPr/>
          <a:lstStyle/>
          <a:p>
            <a:pPr eaLnBrk="1" hangingPunct="1"/>
            <a:r>
              <a:rPr lang="en-US"/>
              <a:t>Managing Files (continued)</a:t>
            </a:r>
          </a:p>
        </p:txBody>
      </p:sp>
      <p:sp>
        <p:nvSpPr>
          <p:cNvPr id="32771" name="Rectangle 3"/>
          <p:cNvSpPr>
            <a:spLocks noGrp="1" noChangeArrowheads="1"/>
          </p:cNvSpPr>
          <p:nvPr>
            <p:ph idx="1"/>
          </p:nvPr>
        </p:nvSpPr>
        <p:spPr>
          <a:xfrm>
            <a:off x="838200" y="2362200"/>
            <a:ext cx="7693025" cy="3962400"/>
          </a:xfrm>
        </p:spPr>
        <p:txBody>
          <a:bodyPr/>
          <a:lstStyle/>
          <a:p>
            <a:pPr eaLnBrk="1" hangingPunct="1"/>
            <a:r>
              <a:rPr lang="en-US" sz="2500" b="1"/>
              <a:t>Changing Directory and File Views:</a:t>
            </a:r>
          </a:p>
          <a:p>
            <a:pPr eaLnBrk="1" hangingPunct="1"/>
            <a:r>
              <a:rPr lang="en-US" sz="2500"/>
              <a:t>A directory, or folder, is a container for files and other directories.</a:t>
            </a:r>
          </a:p>
          <a:p>
            <a:pPr eaLnBrk="1" hangingPunct="1"/>
            <a:r>
              <a:rPr lang="en-US" sz="2500" b="1"/>
              <a:t>Sorting Files:</a:t>
            </a:r>
          </a:p>
          <a:p>
            <a:r>
              <a:rPr lang="en-US" sz="2500"/>
              <a:t>You can use the Computer window to sort files by name, size, type, date, or other characteristics.</a:t>
            </a:r>
          </a:p>
          <a:p>
            <a:pPr eaLnBrk="1" hangingPunct="1"/>
            <a:r>
              <a:rPr lang="en-US" sz="2500" b="1"/>
              <a:t>Creating Folders:</a:t>
            </a:r>
          </a:p>
          <a:p>
            <a:pPr eaLnBrk="1" hangingPunct="1"/>
            <a:r>
              <a:rPr lang="en-US" sz="2500"/>
              <a:t>You use folders to store, manage, and organize files.</a:t>
            </a:r>
          </a:p>
          <a:p>
            <a:pPr eaLnBrk="1" hangingPunct="1"/>
            <a:endParaRPr lang="en-US"/>
          </a:p>
        </p:txBody>
      </p:sp>
      <p:sp>
        <p:nvSpPr>
          <p:cNvPr id="32772" name="Rectangle 13"/>
          <p:cNvSpPr>
            <a:spLocks noGrp="1" noChangeArrowheads="1"/>
          </p:cNvSpPr>
          <p:nvPr>
            <p:ph type="sldNum" sz="quarter" idx="10"/>
          </p:nvPr>
        </p:nvSpPr>
        <p:spPr>
          <a:noFill/>
        </p:spPr>
        <p:txBody>
          <a:bodyPr/>
          <a:lstStyle/>
          <a:p>
            <a:fld id="{5E2C58F3-530E-47D1-921F-B7DF7A992CFE}" type="slidenum">
              <a:rPr lang="en-US" smtClean="0">
                <a:ea typeface="ＭＳ Ｐゴシック" charset="-128"/>
                <a:cs typeface="ＭＳ Ｐゴシック" charset="-128"/>
              </a:rPr>
              <a:pPr/>
              <a:t>15</a:t>
            </a:fld>
            <a:endParaRPr lang="en-US">
              <a:ea typeface="ＭＳ Ｐゴシック" charset="-128"/>
              <a:cs typeface="ＭＳ Ｐゴシック" charset="-128"/>
            </a:endParaRPr>
          </a:p>
        </p:txBody>
      </p:sp>
      <p:sp>
        <p:nvSpPr>
          <p:cNvPr id="3277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30DA885-52D9-4246-A5E9-378F2E248BD4}" type="slidenum">
              <a:rPr lang="en-US" sz="2600" b="1">
                <a:solidFill>
                  <a:schemeClr val="bg1"/>
                </a:solidFill>
              </a:rPr>
              <a:pPr/>
              <a:t>15</a:t>
            </a:fld>
            <a:endParaRPr lang="en-US" sz="2600" b="1">
              <a:solidFill>
                <a:schemeClr val="bg1"/>
              </a:solidFill>
            </a:endParaRPr>
          </a:p>
        </p:txBody>
      </p:sp>
      <p:sp>
        <p:nvSpPr>
          <p:cNvPr id="3277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D42A2EE-2968-41A9-B43E-E68B2824EDB9}" type="slidenum">
              <a:rPr lang="en-US" sz="2600" b="1">
                <a:solidFill>
                  <a:schemeClr val="bg1"/>
                </a:solidFill>
              </a:rPr>
              <a:pPr/>
              <a:t>15</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a:xfrm>
            <a:off x="762000" y="762000"/>
            <a:ext cx="8153400" cy="1143000"/>
          </a:xfrm>
        </p:spPr>
        <p:txBody>
          <a:bodyPr/>
          <a:lstStyle/>
          <a:p>
            <a:pPr eaLnBrk="1" hangingPunct="1"/>
            <a:r>
              <a:rPr lang="en-US"/>
              <a:t>Managing Files (continued)</a:t>
            </a:r>
          </a:p>
        </p:txBody>
      </p:sp>
      <p:sp>
        <p:nvSpPr>
          <p:cNvPr id="33795" name="Rectangle 3"/>
          <p:cNvSpPr>
            <a:spLocks noGrp="1" noChangeArrowheads="1"/>
          </p:cNvSpPr>
          <p:nvPr>
            <p:ph idx="1"/>
          </p:nvPr>
        </p:nvSpPr>
        <p:spPr>
          <a:xfrm>
            <a:off x="838200" y="2362200"/>
            <a:ext cx="7693025" cy="3962400"/>
          </a:xfrm>
        </p:spPr>
        <p:txBody>
          <a:bodyPr/>
          <a:lstStyle/>
          <a:p>
            <a:pPr eaLnBrk="1" hangingPunct="1"/>
            <a:r>
              <a:rPr lang="en-US" sz="2100" b="1"/>
              <a:t>Selecting Files:</a:t>
            </a:r>
          </a:p>
          <a:p>
            <a:pPr eaLnBrk="1" hangingPunct="1"/>
            <a:r>
              <a:rPr lang="en-US" sz="2100"/>
              <a:t>To select a single file, click the filename or file icon.</a:t>
            </a:r>
          </a:p>
          <a:p>
            <a:pPr eaLnBrk="1" hangingPunct="1"/>
            <a:r>
              <a:rPr lang="en-US" sz="2100" b="1"/>
              <a:t>Moving</a:t>
            </a:r>
            <a:r>
              <a:rPr lang="en-US" sz="2100"/>
              <a:t>, </a:t>
            </a:r>
            <a:r>
              <a:rPr lang="en-US" sz="2100" b="1"/>
              <a:t>Copying</a:t>
            </a:r>
            <a:r>
              <a:rPr lang="en-US" sz="2100"/>
              <a:t>, </a:t>
            </a:r>
            <a:r>
              <a:rPr lang="en-US" sz="2100" b="1"/>
              <a:t>Deleting, and Renaming Files:</a:t>
            </a:r>
          </a:p>
          <a:p>
            <a:pPr eaLnBrk="1" hangingPunct="1"/>
            <a:r>
              <a:rPr lang="en-US" sz="2100"/>
              <a:t>To move a file, select the file and drag it to the new location.</a:t>
            </a:r>
          </a:p>
          <a:p>
            <a:r>
              <a:rPr lang="en-US" sz="2100"/>
              <a:t>You can use the same steps to copy a file by clicking Copy instead of Cut. </a:t>
            </a:r>
          </a:p>
          <a:p>
            <a:r>
              <a:rPr lang="en-US" sz="2100"/>
              <a:t>To delete a file, right-click the filename or file icon to display the shortcut menu, and then click Delete. </a:t>
            </a:r>
          </a:p>
          <a:p>
            <a:r>
              <a:rPr lang="en-US" sz="2100"/>
              <a:t>To rename a file, right-click the filename or file icon and then click Rename.</a:t>
            </a:r>
          </a:p>
        </p:txBody>
      </p:sp>
      <p:sp>
        <p:nvSpPr>
          <p:cNvPr id="33796" name="Rectangle 13"/>
          <p:cNvSpPr>
            <a:spLocks noGrp="1" noChangeArrowheads="1"/>
          </p:cNvSpPr>
          <p:nvPr>
            <p:ph type="sldNum" sz="quarter" idx="10"/>
          </p:nvPr>
        </p:nvSpPr>
        <p:spPr>
          <a:noFill/>
        </p:spPr>
        <p:txBody>
          <a:bodyPr/>
          <a:lstStyle/>
          <a:p>
            <a:fld id="{1046A112-BE89-4219-A8DC-5F31B60CB178}" type="slidenum">
              <a:rPr lang="en-US" smtClean="0">
                <a:ea typeface="ＭＳ Ｐゴシック" charset="-128"/>
                <a:cs typeface="ＭＳ Ｐゴシック" charset="-128"/>
              </a:rPr>
              <a:pPr/>
              <a:t>16</a:t>
            </a:fld>
            <a:endParaRPr lang="en-US">
              <a:ea typeface="ＭＳ Ｐゴシック" charset="-128"/>
              <a:cs typeface="ＭＳ Ｐゴシック" charset="-128"/>
            </a:endParaRPr>
          </a:p>
        </p:txBody>
      </p:sp>
      <p:sp>
        <p:nvSpPr>
          <p:cNvPr id="3379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B973F0A-DB08-423A-B8A8-46A1AB584F99}" type="slidenum">
              <a:rPr lang="en-US" sz="2600" b="1">
                <a:solidFill>
                  <a:schemeClr val="bg1"/>
                </a:solidFill>
              </a:rPr>
              <a:pPr/>
              <a:t>16</a:t>
            </a:fld>
            <a:endParaRPr lang="en-US" sz="2600" b="1">
              <a:solidFill>
                <a:schemeClr val="bg1"/>
              </a:solidFill>
            </a:endParaRPr>
          </a:p>
        </p:txBody>
      </p:sp>
      <p:sp>
        <p:nvSpPr>
          <p:cNvPr id="3379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48C192F-DA61-4645-A377-7F2898E7D38A}" type="slidenum">
              <a:rPr lang="en-US" sz="2600" b="1">
                <a:solidFill>
                  <a:schemeClr val="bg1"/>
                </a:solidFill>
              </a:rPr>
              <a:pPr/>
              <a:t>16</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a:xfrm>
            <a:off x="762000" y="762000"/>
            <a:ext cx="8153400" cy="1143000"/>
          </a:xfrm>
        </p:spPr>
        <p:txBody>
          <a:bodyPr/>
          <a:lstStyle/>
          <a:p>
            <a:pPr eaLnBrk="1" hangingPunct="1"/>
            <a:r>
              <a:rPr lang="en-US"/>
              <a:t>Managing Files (continued)</a:t>
            </a:r>
          </a:p>
        </p:txBody>
      </p:sp>
      <p:sp>
        <p:nvSpPr>
          <p:cNvPr id="34819" name="Rectangle 3"/>
          <p:cNvSpPr>
            <a:spLocks noGrp="1" noChangeArrowheads="1"/>
          </p:cNvSpPr>
          <p:nvPr>
            <p:ph idx="1"/>
          </p:nvPr>
        </p:nvSpPr>
        <p:spPr>
          <a:xfrm>
            <a:off x="838200" y="2362200"/>
            <a:ext cx="7693025" cy="3962400"/>
          </a:xfrm>
        </p:spPr>
        <p:txBody>
          <a:bodyPr/>
          <a:lstStyle/>
          <a:p>
            <a:pPr eaLnBrk="1" hangingPunct="1"/>
            <a:r>
              <a:rPr lang="en-US" b="1"/>
              <a:t>Retrieving Deleted Files:</a:t>
            </a:r>
          </a:p>
          <a:p>
            <a:r>
              <a:rPr lang="en-US"/>
              <a:t>Double-click the Recycle Bin; right-click the filename that you want to restore; click Restore. </a:t>
            </a:r>
          </a:p>
          <a:p>
            <a:pPr eaLnBrk="1" hangingPunct="1"/>
            <a:r>
              <a:rPr lang="en-US" b="1"/>
              <a:t>Emptying the Recycle Bin:</a:t>
            </a:r>
          </a:p>
          <a:p>
            <a:r>
              <a:rPr lang="en-US"/>
              <a:t>Right-click the Recycle Bin icon on the desktop and then click Empty Recycle Bin. </a:t>
            </a:r>
          </a:p>
          <a:p>
            <a:pPr eaLnBrk="1" hangingPunct="1"/>
            <a:endParaRPr lang="en-US"/>
          </a:p>
        </p:txBody>
      </p:sp>
      <p:sp>
        <p:nvSpPr>
          <p:cNvPr id="34820" name="Rectangle 13"/>
          <p:cNvSpPr>
            <a:spLocks noGrp="1" noChangeArrowheads="1"/>
          </p:cNvSpPr>
          <p:nvPr>
            <p:ph type="sldNum" sz="quarter" idx="10"/>
          </p:nvPr>
        </p:nvSpPr>
        <p:spPr>
          <a:noFill/>
        </p:spPr>
        <p:txBody>
          <a:bodyPr/>
          <a:lstStyle/>
          <a:p>
            <a:fld id="{9B8F3D32-968D-4D17-AFF0-1CD8B3C335D5}" type="slidenum">
              <a:rPr lang="en-US" smtClean="0">
                <a:ea typeface="ＭＳ Ｐゴシック" charset="-128"/>
                <a:cs typeface="ＭＳ Ｐゴシック" charset="-128"/>
              </a:rPr>
              <a:pPr/>
              <a:t>17</a:t>
            </a:fld>
            <a:endParaRPr lang="en-US">
              <a:ea typeface="ＭＳ Ｐゴシック" charset="-128"/>
              <a:cs typeface="ＭＳ Ｐゴシック" charset="-128"/>
            </a:endParaRPr>
          </a:p>
        </p:txBody>
      </p:sp>
      <p:sp>
        <p:nvSpPr>
          <p:cNvPr id="34821"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E2FB38A-F567-4C8D-A09D-B8940ED83F69}" type="slidenum">
              <a:rPr lang="en-US" sz="2600" b="1">
                <a:solidFill>
                  <a:schemeClr val="bg1"/>
                </a:solidFill>
              </a:rPr>
              <a:pPr/>
              <a:t>17</a:t>
            </a:fld>
            <a:endParaRPr lang="en-US" sz="2600" b="1">
              <a:solidFill>
                <a:schemeClr val="bg1"/>
              </a:solidFill>
            </a:endParaRPr>
          </a:p>
        </p:txBody>
      </p:sp>
      <p:sp>
        <p:nvSpPr>
          <p:cNvPr id="34822"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EE77F95-A4BF-476A-9945-F5E133462D15}" type="slidenum">
              <a:rPr lang="en-US" sz="2600" b="1">
                <a:solidFill>
                  <a:schemeClr val="bg1"/>
                </a:solidFill>
              </a:rPr>
              <a:pPr/>
              <a:t>17</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AutoShape 2"/>
          <p:cNvSpPr>
            <a:spLocks noGrp="1" noChangeArrowheads="1"/>
          </p:cNvSpPr>
          <p:nvPr>
            <p:ph type="title"/>
          </p:nvPr>
        </p:nvSpPr>
        <p:spPr/>
        <p:txBody>
          <a:bodyPr/>
          <a:lstStyle/>
          <a:p>
            <a:pPr eaLnBrk="1" hangingPunct="1"/>
            <a:r>
              <a:rPr lang="en-US"/>
              <a:t>Managing Files (continued)</a:t>
            </a:r>
          </a:p>
        </p:txBody>
      </p:sp>
      <p:sp>
        <p:nvSpPr>
          <p:cNvPr id="35843" name="Rectangle 3"/>
          <p:cNvSpPr>
            <a:spLocks noGrp="1" noChangeArrowheads="1"/>
          </p:cNvSpPr>
          <p:nvPr>
            <p:ph sz="half" idx="1"/>
          </p:nvPr>
        </p:nvSpPr>
        <p:spPr/>
        <p:txBody>
          <a:bodyPr/>
          <a:lstStyle/>
          <a:p>
            <a:pPr eaLnBrk="1" hangingPunct="1"/>
            <a:r>
              <a:rPr lang="en-US" sz="2600" b="1"/>
              <a:t>Displaying File Properties:</a:t>
            </a:r>
          </a:p>
          <a:p>
            <a:pPr eaLnBrk="1" hangingPunct="1"/>
            <a:r>
              <a:rPr lang="en-US" sz="2600"/>
              <a:t>File properties are characteristics that help you locate and organize files.</a:t>
            </a:r>
          </a:p>
          <a:p>
            <a:pPr eaLnBrk="1" hangingPunct="1"/>
            <a:r>
              <a:rPr lang="en-US" sz="2600"/>
              <a:t>Right-click the file, and then select Properties. </a:t>
            </a:r>
          </a:p>
          <a:p>
            <a:pPr eaLnBrk="1" hangingPunct="1"/>
            <a:endParaRPr lang="en-US"/>
          </a:p>
        </p:txBody>
      </p:sp>
      <p:pic>
        <p:nvPicPr>
          <p:cNvPr id="35844" name="Content Placeholder 2"/>
          <p:cNvPicPr>
            <a:picLocks noGrp="1" noChangeAspect="1"/>
          </p:cNvPicPr>
          <p:nvPr>
            <p:ph sz="half" idx="2"/>
          </p:nvPr>
        </p:nvPicPr>
        <p:blipFill>
          <a:blip r:embed="rId3" cstate="print"/>
          <a:srcRect/>
          <a:stretch>
            <a:fillRect/>
          </a:stretch>
        </p:blipFill>
        <p:spPr>
          <a:xfrm>
            <a:off x="4176713" y="2684463"/>
            <a:ext cx="4354512" cy="3557587"/>
          </a:xfrm>
        </p:spPr>
      </p:pic>
      <p:sp>
        <p:nvSpPr>
          <p:cNvPr id="35845" name="Rectangle 13"/>
          <p:cNvSpPr>
            <a:spLocks noGrp="1" noChangeArrowheads="1"/>
          </p:cNvSpPr>
          <p:nvPr>
            <p:ph type="sldNum" sz="quarter" idx="10"/>
          </p:nvPr>
        </p:nvSpPr>
        <p:spPr>
          <a:noFill/>
        </p:spPr>
        <p:txBody>
          <a:bodyPr/>
          <a:lstStyle/>
          <a:p>
            <a:fld id="{A06B9D4A-7E5E-4C75-8C42-2B38F52BFE84}" type="slidenum">
              <a:rPr lang="en-US" smtClean="0">
                <a:ea typeface="ＭＳ Ｐゴシック" charset="-128"/>
                <a:cs typeface="ＭＳ Ｐゴシック" charset="-128"/>
              </a:rPr>
              <a:pPr/>
              <a:t>18</a:t>
            </a:fld>
            <a:endParaRPr lang="en-US">
              <a:ea typeface="ＭＳ Ｐゴシック" charset="-128"/>
              <a:cs typeface="ＭＳ Ｐゴシック" charset="-128"/>
            </a:endParaRPr>
          </a:p>
        </p:txBody>
      </p:sp>
      <p:sp>
        <p:nvSpPr>
          <p:cNvPr id="3584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BA082F4-5971-4C6A-8816-237D7E279FFD}" type="slidenum">
              <a:rPr lang="en-US" sz="2600" b="1">
                <a:solidFill>
                  <a:schemeClr val="bg1"/>
                </a:solidFill>
              </a:rPr>
              <a:pPr/>
              <a:t>18</a:t>
            </a:fld>
            <a:endParaRPr lang="en-US" sz="2600" b="1">
              <a:solidFill>
                <a:schemeClr val="bg1"/>
              </a:solidFill>
            </a:endParaRPr>
          </a:p>
        </p:txBody>
      </p:sp>
      <p:sp>
        <p:nvSpPr>
          <p:cNvPr id="3584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8F2F3F9-D242-40A4-ABD4-969E9EEC7EB3}" type="slidenum">
              <a:rPr lang="en-US" sz="2600" b="1">
                <a:solidFill>
                  <a:schemeClr val="bg1"/>
                </a:solidFill>
              </a:rPr>
              <a:pPr/>
              <a:t>18</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a:xfrm>
            <a:off x="762000" y="762000"/>
            <a:ext cx="8153400" cy="1143000"/>
          </a:xfrm>
        </p:spPr>
        <p:txBody>
          <a:bodyPr/>
          <a:lstStyle/>
          <a:p>
            <a:pPr eaLnBrk="1" hangingPunct="1"/>
            <a:r>
              <a:rPr lang="en-US"/>
              <a:t>Managing Files (continued)</a:t>
            </a:r>
          </a:p>
        </p:txBody>
      </p:sp>
      <p:sp>
        <p:nvSpPr>
          <p:cNvPr id="36867" name="Rectangle 3"/>
          <p:cNvSpPr>
            <a:spLocks noGrp="1" noChangeArrowheads="1"/>
          </p:cNvSpPr>
          <p:nvPr>
            <p:ph idx="1"/>
          </p:nvPr>
        </p:nvSpPr>
        <p:spPr>
          <a:xfrm>
            <a:off x="838200" y="2362200"/>
            <a:ext cx="7693025" cy="3962400"/>
          </a:xfrm>
        </p:spPr>
        <p:txBody>
          <a:bodyPr/>
          <a:lstStyle/>
          <a:p>
            <a:pPr eaLnBrk="1" hangingPunct="1"/>
            <a:r>
              <a:rPr lang="en-US" b="1"/>
              <a:t>Finding Files:</a:t>
            </a:r>
          </a:p>
          <a:p>
            <a:r>
              <a:rPr lang="en-US"/>
              <a:t>The Computer window provides tools to help you search for files and folders, to find details about the contents of the files and folders, and to manage them.</a:t>
            </a:r>
          </a:p>
          <a:p>
            <a:pPr eaLnBrk="1" hangingPunct="1"/>
            <a:r>
              <a:rPr lang="en-US" b="1"/>
              <a:t>Displaying and Identifying Hidden Files:</a:t>
            </a:r>
          </a:p>
          <a:p>
            <a:pPr eaLnBrk="1" hangingPunct="1"/>
            <a:r>
              <a:rPr lang="en-US"/>
              <a:t>A hidden file is a file like any other except it is not displayed in a folder window.</a:t>
            </a:r>
          </a:p>
          <a:p>
            <a:pPr eaLnBrk="1" hangingPunct="1"/>
            <a:endParaRPr lang="en-US"/>
          </a:p>
        </p:txBody>
      </p:sp>
      <p:sp>
        <p:nvSpPr>
          <p:cNvPr id="36868" name="Rectangle 13"/>
          <p:cNvSpPr>
            <a:spLocks noGrp="1" noChangeArrowheads="1"/>
          </p:cNvSpPr>
          <p:nvPr>
            <p:ph type="sldNum" sz="quarter" idx="10"/>
          </p:nvPr>
        </p:nvSpPr>
        <p:spPr>
          <a:noFill/>
        </p:spPr>
        <p:txBody>
          <a:bodyPr/>
          <a:lstStyle/>
          <a:p>
            <a:fld id="{E550CF04-B3D3-4C10-8811-51A4C4E1F7B8}" type="slidenum">
              <a:rPr lang="en-US" smtClean="0">
                <a:ea typeface="ＭＳ Ｐゴシック" charset="-128"/>
                <a:cs typeface="ＭＳ Ｐゴシック" charset="-128"/>
              </a:rPr>
              <a:pPr/>
              <a:t>19</a:t>
            </a:fld>
            <a:endParaRPr lang="en-US">
              <a:ea typeface="ＭＳ Ｐゴシック" charset="-128"/>
              <a:cs typeface="ＭＳ Ｐゴシック" charset="-128"/>
            </a:endParaRPr>
          </a:p>
        </p:txBody>
      </p:sp>
      <p:sp>
        <p:nvSpPr>
          <p:cNvPr id="3686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CEB973A-FA05-4E63-8C28-A55F8416600B}" type="slidenum">
              <a:rPr lang="en-US" sz="2600" b="1">
                <a:solidFill>
                  <a:schemeClr val="bg1"/>
                </a:solidFill>
              </a:rPr>
              <a:pPr/>
              <a:t>19</a:t>
            </a:fld>
            <a:endParaRPr lang="en-US" sz="2600" b="1">
              <a:solidFill>
                <a:schemeClr val="bg1"/>
              </a:solidFill>
            </a:endParaRPr>
          </a:p>
        </p:txBody>
      </p:sp>
      <p:sp>
        <p:nvSpPr>
          <p:cNvPr id="3687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A39068C-6645-44EE-A78C-DF698E12D443}" type="slidenum">
              <a:rPr lang="en-US" sz="2600" b="1">
                <a:solidFill>
                  <a:schemeClr val="bg1"/>
                </a:solidFill>
              </a:rPr>
              <a:pPr/>
              <a:t>19</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915BA75B-B4E0-43DB-A760-48E7A451EE3C}" type="slidenum">
              <a:rPr lang="en-US" smtClean="0">
                <a:ea typeface="ＭＳ Ｐゴシック" charset="-128"/>
                <a:cs typeface="ＭＳ Ｐゴシック" charset="-128"/>
              </a:rPr>
              <a:pPr/>
              <a:t>2</a:t>
            </a:fld>
            <a:endParaRPr lang="en-US">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7525168-3400-4CD9-9681-BE7202FBE0B7}"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550A7D2-2E9C-4D07-83A7-6496DA799797}"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sz="2600"/>
              <a:t>Log on and off the computer.</a:t>
            </a:r>
          </a:p>
          <a:p>
            <a:r>
              <a:rPr lang="en-US" sz="2600"/>
              <a:t>Identify desktop elements.</a:t>
            </a:r>
          </a:p>
          <a:p>
            <a:r>
              <a:rPr lang="en-US" sz="2600"/>
              <a:t>Manipulate windows.</a:t>
            </a:r>
          </a:p>
          <a:p>
            <a:r>
              <a:rPr lang="en-US" sz="2600"/>
              <a:t>Start programs and switch between windows.</a:t>
            </a:r>
          </a:p>
          <a:p>
            <a:r>
              <a:rPr lang="en-US" sz="2600"/>
              <a:t>Use desktop folders and icons.</a:t>
            </a:r>
          </a:p>
          <a:p>
            <a:r>
              <a:rPr lang="en-US" sz="2600"/>
              <a:t>Manage files.</a:t>
            </a:r>
          </a:p>
          <a:p>
            <a:r>
              <a:rPr lang="en-US" sz="2600"/>
              <a:t>Identify strategies for working with files.</a:t>
            </a:r>
          </a:p>
          <a:p>
            <a:r>
              <a:rPr lang="en-US" sz="2600"/>
              <a:t>Solve common file problems.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a:xfrm>
            <a:off x="762000" y="762000"/>
            <a:ext cx="8153400" cy="1143000"/>
          </a:xfrm>
        </p:spPr>
        <p:txBody>
          <a:bodyPr/>
          <a:lstStyle/>
          <a:p>
            <a:pPr eaLnBrk="1" hangingPunct="1"/>
            <a:r>
              <a:rPr lang="en-US"/>
              <a:t>Identifying Strategies for Working with Files</a:t>
            </a:r>
          </a:p>
        </p:txBody>
      </p:sp>
      <p:sp>
        <p:nvSpPr>
          <p:cNvPr id="37891" name="Rectangle 3"/>
          <p:cNvSpPr>
            <a:spLocks noGrp="1" noChangeArrowheads="1"/>
          </p:cNvSpPr>
          <p:nvPr>
            <p:ph idx="1"/>
          </p:nvPr>
        </p:nvSpPr>
        <p:spPr>
          <a:xfrm>
            <a:off x="838200" y="2362200"/>
            <a:ext cx="7693025" cy="3962400"/>
          </a:xfrm>
        </p:spPr>
        <p:txBody>
          <a:bodyPr/>
          <a:lstStyle/>
          <a:p>
            <a:pPr eaLnBrk="1" hangingPunct="1"/>
            <a:r>
              <a:rPr lang="en-US" sz="2300" b="1"/>
              <a:t>Naming and Organizing Files and Folders:</a:t>
            </a:r>
          </a:p>
          <a:p>
            <a:r>
              <a:rPr lang="en-US" sz="2300"/>
              <a:t>Name files and folders using standardized names that are easy to remember and help you stay organized.</a:t>
            </a:r>
          </a:p>
          <a:p>
            <a:pPr eaLnBrk="1" hangingPunct="1"/>
            <a:r>
              <a:rPr lang="en-US" sz="2300" b="1"/>
              <a:t>Deleting Unneeded Files and Folders:</a:t>
            </a:r>
          </a:p>
          <a:p>
            <a:r>
              <a:rPr lang="en-US" sz="2300"/>
              <a:t>Saves disk space, helps avoid clutter, and enables better access to the hard drive. </a:t>
            </a:r>
          </a:p>
          <a:p>
            <a:pPr eaLnBrk="1" hangingPunct="1"/>
            <a:r>
              <a:rPr lang="en-US" sz="2300" b="1"/>
              <a:t>Backing up Files and Folders:</a:t>
            </a:r>
          </a:p>
          <a:p>
            <a:r>
              <a:rPr lang="en-US" sz="2300"/>
              <a:t>To protect these important documents, you should back up files and folders to an external device on a regular basis.</a:t>
            </a:r>
          </a:p>
          <a:p>
            <a:pPr eaLnBrk="1" hangingPunct="1"/>
            <a:endParaRPr lang="en-US"/>
          </a:p>
        </p:txBody>
      </p:sp>
      <p:sp>
        <p:nvSpPr>
          <p:cNvPr id="37892" name="Rectangle 13"/>
          <p:cNvSpPr>
            <a:spLocks noGrp="1" noChangeArrowheads="1"/>
          </p:cNvSpPr>
          <p:nvPr>
            <p:ph type="sldNum" sz="quarter" idx="10"/>
          </p:nvPr>
        </p:nvSpPr>
        <p:spPr>
          <a:noFill/>
        </p:spPr>
        <p:txBody>
          <a:bodyPr/>
          <a:lstStyle/>
          <a:p>
            <a:fld id="{EAA4CFD9-FEC7-4811-A799-303F6C0E6640}" type="slidenum">
              <a:rPr lang="en-US" smtClean="0">
                <a:ea typeface="ＭＳ Ｐゴシック" charset="-128"/>
                <a:cs typeface="ＭＳ Ｐゴシック" charset="-128"/>
              </a:rPr>
              <a:pPr/>
              <a:t>20</a:t>
            </a:fld>
            <a:endParaRPr lang="en-US">
              <a:ea typeface="ＭＳ Ｐゴシック" charset="-128"/>
              <a:cs typeface="ＭＳ Ｐゴシック" charset="-128"/>
            </a:endParaRPr>
          </a:p>
        </p:txBody>
      </p:sp>
      <p:sp>
        <p:nvSpPr>
          <p:cNvPr id="3789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48371BF-AEAD-433C-8888-945FFAFC6569}" type="slidenum">
              <a:rPr lang="en-US" sz="2600" b="1">
                <a:solidFill>
                  <a:schemeClr val="bg1"/>
                </a:solidFill>
              </a:rPr>
              <a:pPr/>
              <a:t>20</a:t>
            </a:fld>
            <a:endParaRPr lang="en-US" sz="2600" b="1">
              <a:solidFill>
                <a:schemeClr val="bg1"/>
              </a:solidFill>
            </a:endParaRPr>
          </a:p>
        </p:txBody>
      </p:sp>
      <p:sp>
        <p:nvSpPr>
          <p:cNvPr id="3789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42C5154-33AA-4782-B4C3-C4B6768BE0C9}" type="slidenum">
              <a:rPr lang="en-US" sz="2600" b="1">
                <a:solidFill>
                  <a:schemeClr val="bg1"/>
                </a:solidFill>
              </a:rPr>
              <a:pPr/>
              <a:t>20</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a:xfrm>
            <a:off x="762000" y="762000"/>
            <a:ext cx="8153400" cy="1143000"/>
          </a:xfrm>
        </p:spPr>
        <p:txBody>
          <a:bodyPr/>
          <a:lstStyle/>
          <a:p>
            <a:pPr eaLnBrk="1" hangingPunct="1"/>
            <a:r>
              <a:rPr lang="en-US"/>
              <a:t>Solving Common File Problems</a:t>
            </a:r>
          </a:p>
        </p:txBody>
      </p:sp>
      <p:sp>
        <p:nvSpPr>
          <p:cNvPr id="38915" name="Rectangle 3"/>
          <p:cNvSpPr>
            <a:spLocks noGrp="1" noChangeArrowheads="1"/>
          </p:cNvSpPr>
          <p:nvPr>
            <p:ph idx="1"/>
          </p:nvPr>
        </p:nvSpPr>
        <p:spPr>
          <a:xfrm>
            <a:off x="838200" y="2362200"/>
            <a:ext cx="7693025" cy="3962400"/>
          </a:xfrm>
        </p:spPr>
        <p:txBody>
          <a:bodyPr/>
          <a:lstStyle/>
          <a:p>
            <a:pPr lvl="1" eaLnBrk="1" hangingPunct="1"/>
            <a:r>
              <a:rPr lang="en-US" sz="2300"/>
              <a:t>You cannot find a file because it is hidden.</a:t>
            </a:r>
          </a:p>
          <a:p>
            <a:pPr lvl="1" eaLnBrk="1" hangingPunct="1"/>
            <a:r>
              <a:rPr lang="en-US" sz="2300"/>
              <a:t>You cannot open a file because it is password protected.</a:t>
            </a:r>
          </a:p>
          <a:p>
            <a:pPr lvl="1" eaLnBrk="1" hangingPunct="1"/>
            <a:r>
              <a:rPr lang="en-US" sz="2300"/>
              <a:t>You cannot edit a file because it is a read-only file.</a:t>
            </a:r>
          </a:p>
          <a:p>
            <a:pPr lvl="1" eaLnBrk="1" hangingPunct="1"/>
            <a:r>
              <a:rPr lang="en-US" sz="2300"/>
              <a:t>You cannot access a file.</a:t>
            </a:r>
          </a:p>
          <a:p>
            <a:pPr lvl="1" eaLnBrk="1" hangingPunct="1"/>
            <a:r>
              <a:rPr lang="en-US" sz="2300"/>
              <a:t>You cannot open a file because it is damaged.</a:t>
            </a:r>
          </a:p>
          <a:p>
            <a:pPr lvl="1" eaLnBrk="1" hangingPunct="1"/>
            <a:r>
              <a:rPr lang="en-US" sz="2300"/>
              <a:t>You cannot open a file in the program that created it.</a:t>
            </a:r>
          </a:p>
          <a:p>
            <a:pPr lvl="1" eaLnBrk="1" hangingPunct="1"/>
            <a:r>
              <a:rPr lang="en-US" sz="2300"/>
              <a:t>You cannot save a file because the drive is full.</a:t>
            </a:r>
          </a:p>
          <a:p>
            <a:pPr eaLnBrk="1" hangingPunct="1"/>
            <a:endParaRPr lang="en-US"/>
          </a:p>
        </p:txBody>
      </p:sp>
      <p:sp>
        <p:nvSpPr>
          <p:cNvPr id="38916" name="Rectangle 13"/>
          <p:cNvSpPr>
            <a:spLocks noGrp="1" noChangeArrowheads="1"/>
          </p:cNvSpPr>
          <p:nvPr>
            <p:ph type="sldNum" sz="quarter" idx="10"/>
          </p:nvPr>
        </p:nvSpPr>
        <p:spPr>
          <a:noFill/>
        </p:spPr>
        <p:txBody>
          <a:bodyPr/>
          <a:lstStyle/>
          <a:p>
            <a:fld id="{2B07A95C-496A-4426-8FDA-891096379DC3}" type="slidenum">
              <a:rPr lang="en-US" smtClean="0">
                <a:ea typeface="ＭＳ Ｐゴシック" charset="-128"/>
                <a:cs typeface="ＭＳ Ｐゴシック" charset="-128"/>
              </a:rPr>
              <a:pPr/>
              <a:t>21</a:t>
            </a:fld>
            <a:endParaRPr lang="en-US">
              <a:ea typeface="ＭＳ Ｐゴシック" charset="-128"/>
              <a:cs typeface="ＭＳ Ｐゴシック" charset="-128"/>
            </a:endParaRPr>
          </a:p>
        </p:txBody>
      </p:sp>
      <p:sp>
        <p:nvSpPr>
          <p:cNvPr id="3891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185AF31-9590-47CC-B2D1-06F6A2E366EF}" type="slidenum">
              <a:rPr lang="en-US" sz="2600" b="1">
                <a:solidFill>
                  <a:schemeClr val="bg1"/>
                </a:solidFill>
              </a:rPr>
              <a:pPr/>
              <a:t>21</a:t>
            </a:fld>
            <a:endParaRPr lang="en-US" sz="2600" b="1">
              <a:solidFill>
                <a:schemeClr val="bg1"/>
              </a:solidFill>
            </a:endParaRPr>
          </a:p>
        </p:txBody>
      </p:sp>
      <p:sp>
        <p:nvSpPr>
          <p:cNvPr id="3891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5FECA34-56D5-4133-BB5C-12D7EC109D6B}" type="slidenum">
              <a:rPr lang="en-US" sz="2600" b="1">
                <a:solidFill>
                  <a:schemeClr val="bg1"/>
                </a:solidFill>
              </a:rPr>
              <a:pPr/>
              <a:t>21</a:t>
            </a:fld>
            <a:endParaRPr lang="en-US" sz="2600" b="1">
              <a:solidFill>
                <a:schemeClr val="bg1"/>
              </a:solidFill>
            </a:endParaRPr>
          </a:p>
        </p:txBody>
      </p:sp>
    </p:spTree>
  </p:cSld>
  <p:clrMapOvr>
    <a:overrideClrMapping bg1="lt1" tx1="dk1" bg2="lt2" tx2="dk2" accent1="accent1" accent2="accent2" accent3="accent3" accent4="accent4" accent5="accent5" accent6="accent6" hlink="hlink" folHlink="folHlink"/>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3"/>
          <p:cNvSpPr>
            <a:spLocks noGrp="1" noChangeArrowheads="1"/>
          </p:cNvSpPr>
          <p:nvPr>
            <p:ph type="sldNum" sz="quarter" idx="10"/>
          </p:nvPr>
        </p:nvSpPr>
        <p:spPr>
          <a:noFill/>
        </p:spPr>
        <p:txBody>
          <a:bodyPr/>
          <a:lstStyle/>
          <a:p>
            <a:fld id="{CE481F4E-EDC6-4386-A339-F916EC73138D}" type="slidenum">
              <a:rPr lang="en-US" smtClean="0">
                <a:ea typeface="ＭＳ Ｐゴシック" charset="-128"/>
                <a:cs typeface="ＭＳ Ｐゴシック" charset="-128"/>
              </a:rPr>
              <a:pPr/>
              <a:t>22</a:t>
            </a:fld>
            <a:endParaRPr lang="en-US">
              <a:ea typeface="ＭＳ Ｐゴシック" charset="-128"/>
              <a:cs typeface="ＭＳ Ｐゴシック" charset="-128"/>
            </a:endParaRPr>
          </a:p>
        </p:txBody>
      </p:sp>
      <p:sp>
        <p:nvSpPr>
          <p:cNvPr id="3993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834EC5B-53B8-4D75-AE37-BDD57624346A}" type="slidenum">
              <a:rPr lang="en-US" sz="2600" b="1">
                <a:solidFill>
                  <a:schemeClr val="bg1"/>
                </a:solidFill>
              </a:rPr>
              <a:pPr/>
              <a:t>22</a:t>
            </a:fld>
            <a:endParaRPr lang="en-US" sz="2600" b="1">
              <a:solidFill>
                <a:schemeClr val="bg1"/>
              </a:solidFill>
            </a:endParaRPr>
          </a:p>
        </p:txBody>
      </p:sp>
      <p:sp>
        <p:nvSpPr>
          <p:cNvPr id="39939" name="Title 1"/>
          <p:cNvSpPr>
            <a:spLocks noGrp="1"/>
          </p:cNvSpPr>
          <p:nvPr>
            <p:ph type="title"/>
          </p:nvPr>
        </p:nvSpPr>
        <p:spPr/>
        <p:txBody>
          <a:bodyPr/>
          <a:lstStyle/>
          <a:p>
            <a:pPr eaLnBrk="1" hangingPunct="1"/>
            <a:r>
              <a:rPr lang="en-US"/>
              <a:t>Summary</a:t>
            </a:r>
          </a:p>
        </p:txBody>
      </p:sp>
      <p:sp>
        <p:nvSpPr>
          <p:cNvPr id="39940" name="Content Placeholder 2"/>
          <p:cNvSpPr>
            <a:spLocks noGrp="1"/>
          </p:cNvSpPr>
          <p:nvPr>
            <p:ph idx="1"/>
          </p:nvPr>
        </p:nvSpPr>
        <p:spPr/>
        <p:txBody>
          <a:bodyPr/>
          <a:lstStyle/>
          <a:p>
            <a:pPr eaLnBrk="1" hangingPunct="1">
              <a:buFont typeface="Wingdings" charset="2"/>
              <a:buNone/>
            </a:pPr>
            <a:r>
              <a:rPr lang="en-US" sz="2200"/>
              <a:t>In this lesson, you learned:</a:t>
            </a:r>
          </a:p>
          <a:p>
            <a:r>
              <a:rPr lang="en-US" sz="2200"/>
              <a:t>To start Windows, you turn on your computer, and then, if necessary, log on by selecting your user name or picture and entering a password. To end your Windows session, you can log off and let another user work with Windows by clicking the Start button, pointing to the Shut down arrow button, and then clicking Log off.</a:t>
            </a:r>
          </a:p>
          <a:p>
            <a:r>
              <a:rPr lang="en-US" sz="2200"/>
              <a:t>If you are working with an application that does not respond to your actions, you can use the Windows Task Manager to close the nonresponsive application or process.</a:t>
            </a:r>
          </a:p>
        </p:txBody>
      </p:sp>
      <p:sp>
        <p:nvSpPr>
          <p:cNvPr id="3994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DFFB152-A822-4614-A1BB-2A8F39E8D3D9}" type="slidenum">
              <a:rPr lang="en-US" sz="2600" b="1">
                <a:solidFill>
                  <a:schemeClr val="bg1"/>
                </a:solidFill>
              </a:rPr>
              <a:pPr/>
              <a:t>22</a:t>
            </a:fld>
            <a:endParaRPr lang="en-US" sz="2600" b="1">
              <a:solidFill>
                <a:schemeClr val="bg1"/>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3"/>
          <p:cNvSpPr>
            <a:spLocks noGrp="1" noChangeArrowheads="1"/>
          </p:cNvSpPr>
          <p:nvPr>
            <p:ph type="sldNum" sz="quarter" idx="10"/>
          </p:nvPr>
        </p:nvSpPr>
        <p:spPr>
          <a:noFill/>
        </p:spPr>
        <p:txBody>
          <a:bodyPr/>
          <a:lstStyle/>
          <a:p>
            <a:fld id="{831B814E-852E-4142-8979-1F7A823B6FB2}" type="slidenum">
              <a:rPr lang="en-US" smtClean="0">
                <a:ea typeface="ＭＳ Ｐゴシック" charset="-128"/>
                <a:cs typeface="ＭＳ Ｐゴシック" charset="-128"/>
              </a:rPr>
              <a:pPr/>
              <a:t>23</a:t>
            </a:fld>
            <a:endParaRPr lang="en-US">
              <a:ea typeface="ＭＳ Ｐゴシック" charset="-128"/>
              <a:cs typeface="ＭＳ Ｐゴシック" charset="-128"/>
            </a:endParaRPr>
          </a:p>
        </p:txBody>
      </p:sp>
      <p:sp>
        <p:nvSpPr>
          <p:cNvPr id="4096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80BF5CE-E116-4FF6-B190-39805DA7356D}" type="slidenum">
              <a:rPr lang="en-US" sz="2600" b="1">
                <a:solidFill>
                  <a:schemeClr val="bg1"/>
                </a:solidFill>
              </a:rPr>
              <a:pPr/>
              <a:t>23</a:t>
            </a:fld>
            <a:endParaRPr lang="en-US" sz="2600" b="1">
              <a:solidFill>
                <a:schemeClr val="bg1"/>
              </a:solidFill>
            </a:endParaRPr>
          </a:p>
        </p:txBody>
      </p:sp>
      <p:sp>
        <p:nvSpPr>
          <p:cNvPr id="40963" name="Title 1"/>
          <p:cNvSpPr>
            <a:spLocks noGrp="1"/>
          </p:cNvSpPr>
          <p:nvPr>
            <p:ph type="title"/>
          </p:nvPr>
        </p:nvSpPr>
        <p:spPr/>
        <p:txBody>
          <a:bodyPr/>
          <a:lstStyle/>
          <a:p>
            <a:pPr eaLnBrk="1" hangingPunct="1"/>
            <a:r>
              <a:rPr lang="en-US"/>
              <a:t>Summary  (continued)</a:t>
            </a:r>
          </a:p>
        </p:txBody>
      </p:sp>
      <p:sp>
        <p:nvSpPr>
          <p:cNvPr id="40964" name="Content Placeholder 2"/>
          <p:cNvSpPr>
            <a:spLocks noGrp="1"/>
          </p:cNvSpPr>
          <p:nvPr>
            <p:ph idx="1"/>
          </p:nvPr>
        </p:nvSpPr>
        <p:spPr/>
        <p:txBody>
          <a:bodyPr/>
          <a:lstStyle/>
          <a:p>
            <a:r>
              <a:rPr lang="en-US" sz="2400"/>
              <a:t>The Windows 7 desktop is the main screen area that appears after you turn on your computer. You can place icons on the desktop that are shortcuts to start a program, open a window, or access a Web site, for example. You can also delete, move, and rename the icons on the desktop.</a:t>
            </a:r>
          </a:p>
          <a:p>
            <a:r>
              <a:rPr lang="en-US" sz="2400"/>
              <a:t>The Recycle Bin appears on your desktop by default. You use the Recycle Bin to discard unnecessary items, such as folders. The Recycle Bin stores the discarded items until you empty it.</a:t>
            </a:r>
          </a:p>
        </p:txBody>
      </p:sp>
      <p:sp>
        <p:nvSpPr>
          <p:cNvPr id="4096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B67AC5A-49D7-431C-901C-783C12A41D86}" type="slidenum">
              <a:rPr lang="en-US" sz="2600" b="1">
                <a:solidFill>
                  <a:schemeClr val="bg1"/>
                </a:solidFill>
              </a:rPr>
              <a:pPr/>
              <a:t>23</a:t>
            </a:fld>
            <a:endParaRPr lang="en-US" sz="2600" b="1">
              <a:solidFill>
                <a:schemeClr val="bg1"/>
              </a:solidFil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3"/>
          <p:cNvSpPr>
            <a:spLocks noGrp="1" noChangeArrowheads="1"/>
          </p:cNvSpPr>
          <p:nvPr>
            <p:ph type="sldNum" sz="quarter" idx="10"/>
          </p:nvPr>
        </p:nvSpPr>
        <p:spPr>
          <a:noFill/>
        </p:spPr>
        <p:txBody>
          <a:bodyPr/>
          <a:lstStyle/>
          <a:p>
            <a:fld id="{DB8E335F-1AED-4B5C-ADBF-852F2E9BB942}" type="slidenum">
              <a:rPr lang="en-US" smtClean="0">
                <a:ea typeface="ＭＳ Ｐゴシック" charset="-128"/>
                <a:cs typeface="ＭＳ Ｐゴシック" charset="-128"/>
              </a:rPr>
              <a:pPr/>
              <a:t>24</a:t>
            </a:fld>
            <a:endParaRPr lang="en-US">
              <a:ea typeface="ＭＳ Ｐゴシック" charset="-128"/>
              <a:cs typeface="ＭＳ Ｐゴシック" charset="-128"/>
            </a:endParaRPr>
          </a:p>
        </p:txBody>
      </p:sp>
      <p:sp>
        <p:nvSpPr>
          <p:cNvPr id="4198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20A09EE-8C5B-4F0E-A939-286B66662F3B}" type="slidenum">
              <a:rPr lang="en-US" sz="2600" b="1">
                <a:solidFill>
                  <a:schemeClr val="bg1"/>
                </a:solidFill>
              </a:rPr>
              <a:pPr/>
              <a:t>24</a:t>
            </a:fld>
            <a:endParaRPr lang="en-US" sz="2600" b="1">
              <a:solidFill>
                <a:schemeClr val="bg1"/>
              </a:solidFill>
            </a:endParaRPr>
          </a:p>
        </p:txBody>
      </p:sp>
      <p:sp>
        <p:nvSpPr>
          <p:cNvPr id="41987" name="Title 1"/>
          <p:cNvSpPr>
            <a:spLocks noGrp="1"/>
          </p:cNvSpPr>
          <p:nvPr>
            <p:ph type="title"/>
          </p:nvPr>
        </p:nvSpPr>
        <p:spPr/>
        <p:txBody>
          <a:bodyPr/>
          <a:lstStyle/>
          <a:p>
            <a:pPr eaLnBrk="1" hangingPunct="1"/>
            <a:r>
              <a:rPr lang="en-US"/>
              <a:t>Summary (continued)</a:t>
            </a:r>
          </a:p>
        </p:txBody>
      </p:sp>
      <p:sp>
        <p:nvSpPr>
          <p:cNvPr id="41988" name="Content Placeholder 2"/>
          <p:cNvSpPr>
            <a:spLocks noGrp="1"/>
          </p:cNvSpPr>
          <p:nvPr>
            <p:ph idx="1"/>
          </p:nvPr>
        </p:nvSpPr>
        <p:spPr/>
        <p:txBody>
          <a:bodyPr/>
          <a:lstStyle/>
          <a:p>
            <a:r>
              <a:rPr lang="en-US" sz="2600"/>
              <a:t>The desktop contains three main sections: the taskbar, which is located at the bottom of the screen; the Start button, which opens the Start menu; and the middle section, which contains program and document icons.</a:t>
            </a:r>
          </a:p>
          <a:p>
            <a:r>
              <a:rPr lang="en-US" sz="2600"/>
              <a:t>You use three buttons on a window’s title bar—the Minimize button, the Maximize/Restore down button, and the Close button—to control the way a window is or is not displayed.</a:t>
            </a:r>
          </a:p>
        </p:txBody>
      </p:sp>
      <p:sp>
        <p:nvSpPr>
          <p:cNvPr id="4198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14939C7-E223-4E93-865D-4606F0F49DB6}" type="slidenum">
              <a:rPr lang="en-US" sz="2600" b="1">
                <a:solidFill>
                  <a:schemeClr val="bg1"/>
                </a:solidFill>
              </a:rPr>
              <a:pPr/>
              <a:t>24</a:t>
            </a:fld>
            <a:endParaRPr lang="en-US" sz="2600" b="1">
              <a:solidFill>
                <a:schemeClr val="bg1"/>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3"/>
          <p:cNvSpPr>
            <a:spLocks noGrp="1" noChangeArrowheads="1"/>
          </p:cNvSpPr>
          <p:nvPr>
            <p:ph type="sldNum" sz="quarter" idx="10"/>
          </p:nvPr>
        </p:nvSpPr>
        <p:spPr>
          <a:noFill/>
        </p:spPr>
        <p:txBody>
          <a:bodyPr/>
          <a:lstStyle/>
          <a:p>
            <a:fld id="{A1E91713-5B3F-4F1C-AEC1-6A0781A6D9CD}" type="slidenum">
              <a:rPr lang="en-US" smtClean="0">
                <a:ea typeface="ＭＳ Ｐゴシック" charset="-128"/>
                <a:cs typeface="ＭＳ Ｐゴシック" charset="-128"/>
              </a:rPr>
              <a:pPr/>
              <a:t>25</a:t>
            </a:fld>
            <a:endParaRPr lang="en-US">
              <a:ea typeface="ＭＳ Ｐゴシック" charset="-128"/>
              <a:cs typeface="ＭＳ Ｐゴシック" charset="-128"/>
            </a:endParaRPr>
          </a:p>
        </p:txBody>
      </p:sp>
      <p:sp>
        <p:nvSpPr>
          <p:cNvPr id="4301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905F81E-E978-4427-8FB1-715E855C912D}" type="slidenum">
              <a:rPr lang="en-US" sz="2600" b="1">
                <a:solidFill>
                  <a:schemeClr val="bg1"/>
                </a:solidFill>
              </a:rPr>
              <a:pPr/>
              <a:t>25</a:t>
            </a:fld>
            <a:endParaRPr lang="en-US" sz="2600" b="1">
              <a:solidFill>
                <a:schemeClr val="bg1"/>
              </a:solidFill>
            </a:endParaRPr>
          </a:p>
        </p:txBody>
      </p:sp>
      <p:sp>
        <p:nvSpPr>
          <p:cNvPr id="43011" name="Title 1"/>
          <p:cNvSpPr>
            <a:spLocks noGrp="1"/>
          </p:cNvSpPr>
          <p:nvPr>
            <p:ph type="title"/>
          </p:nvPr>
        </p:nvSpPr>
        <p:spPr/>
        <p:txBody>
          <a:bodyPr/>
          <a:lstStyle/>
          <a:p>
            <a:pPr eaLnBrk="1" hangingPunct="1"/>
            <a:r>
              <a:rPr lang="en-US"/>
              <a:t>Summary (continued)</a:t>
            </a:r>
          </a:p>
        </p:txBody>
      </p:sp>
      <p:sp>
        <p:nvSpPr>
          <p:cNvPr id="43012" name="Content Placeholder 2"/>
          <p:cNvSpPr>
            <a:spLocks noGrp="1"/>
          </p:cNvSpPr>
          <p:nvPr>
            <p:ph idx="1"/>
          </p:nvPr>
        </p:nvSpPr>
        <p:spPr/>
        <p:txBody>
          <a:bodyPr/>
          <a:lstStyle/>
          <a:p>
            <a:r>
              <a:rPr lang="en-US" sz="2400"/>
              <a:t>To start a program in Windows 7, you click the Start button and then click the program name. You can also double-click the program icon, which might be located on the desktop. More than one program can be in memory at the same time. When multiple windows are open on your desktop, the one you are working with is called the active window.</a:t>
            </a:r>
          </a:p>
          <a:p>
            <a:r>
              <a:rPr lang="en-US" sz="2400"/>
              <a:t>To customize the desktop, you can create desktop folders, add desktop icons or shortcuts, and delete, move, and rename these objects.</a:t>
            </a:r>
          </a:p>
        </p:txBody>
      </p:sp>
      <p:sp>
        <p:nvSpPr>
          <p:cNvPr id="4301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1920BCA-A2E2-4AED-92E3-26EDF1E165B4}" type="slidenum">
              <a:rPr lang="en-US" sz="2600" b="1">
                <a:solidFill>
                  <a:schemeClr val="bg1"/>
                </a:solidFill>
              </a:rPr>
              <a:pPr/>
              <a:t>25</a:t>
            </a:fld>
            <a:endParaRPr lang="en-US" sz="2600" b="1">
              <a:solidFill>
                <a:schemeClr val="bg1"/>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3"/>
          <p:cNvSpPr>
            <a:spLocks noGrp="1" noChangeArrowheads="1"/>
          </p:cNvSpPr>
          <p:nvPr>
            <p:ph type="sldNum" sz="quarter" idx="10"/>
          </p:nvPr>
        </p:nvSpPr>
        <p:spPr>
          <a:noFill/>
        </p:spPr>
        <p:txBody>
          <a:bodyPr/>
          <a:lstStyle/>
          <a:p>
            <a:fld id="{C7D8335B-6E2D-4B7A-ABCF-EBD48D588D27}" type="slidenum">
              <a:rPr lang="en-US" smtClean="0">
                <a:ea typeface="ＭＳ Ｐゴシック" charset="-128"/>
                <a:cs typeface="ＭＳ Ｐゴシック" charset="-128"/>
              </a:rPr>
              <a:pPr/>
              <a:t>26</a:t>
            </a:fld>
            <a:endParaRPr lang="en-US">
              <a:ea typeface="ＭＳ Ｐゴシック" charset="-128"/>
              <a:cs typeface="ＭＳ Ｐゴシック" charset="-128"/>
            </a:endParaRPr>
          </a:p>
        </p:txBody>
      </p:sp>
      <p:sp>
        <p:nvSpPr>
          <p:cNvPr id="440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FCDE301-2003-4E09-975B-C46678F73A29}" type="slidenum">
              <a:rPr lang="en-US" sz="2600" b="1">
                <a:solidFill>
                  <a:schemeClr val="bg1"/>
                </a:solidFill>
              </a:rPr>
              <a:pPr/>
              <a:t>26</a:t>
            </a:fld>
            <a:endParaRPr lang="en-US" sz="2600" b="1">
              <a:solidFill>
                <a:schemeClr val="bg1"/>
              </a:solidFill>
            </a:endParaRPr>
          </a:p>
        </p:txBody>
      </p:sp>
      <p:sp>
        <p:nvSpPr>
          <p:cNvPr id="44035" name="Title 1"/>
          <p:cNvSpPr>
            <a:spLocks noGrp="1"/>
          </p:cNvSpPr>
          <p:nvPr>
            <p:ph type="title"/>
          </p:nvPr>
        </p:nvSpPr>
        <p:spPr/>
        <p:txBody>
          <a:bodyPr/>
          <a:lstStyle/>
          <a:p>
            <a:pPr eaLnBrk="1" hangingPunct="1"/>
            <a:r>
              <a:rPr lang="en-US"/>
              <a:t>Summary (continued)</a:t>
            </a:r>
          </a:p>
        </p:txBody>
      </p:sp>
      <p:sp>
        <p:nvSpPr>
          <p:cNvPr id="44036" name="Content Placeholder 2"/>
          <p:cNvSpPr>
            <a:spLocks noGrp="1"/>
          </p:cNvSpPr>
          <p:nvPr>
            <p:ph idx="1"/>
          </p:nvPr>
        </p:nvSpPr>
        <p:spPr>
          <a:xfrm>
            <a:off x="838200" y="2362200"/>
            <a:ext cx="7772400" cy="3733800"/>
          </a:xfrm>
        </p:spPr>
        <p:txBody>
          <a:bodyPr/>
          <a:lstStyle/>
          <a:p>
            <a:r>
              <a:rPr lang="en-US" sz="2200"/>
              <a:t>The Computer window is designed to help you find, view, and manage files easily and effectively. Besides displaying files and folders, you use the Computer window to examine file types; change the view of the folder and its files; sort files; manage folders; select, move, copy, delete, and rename files; display file properties; and find files.</a:t>
            </a:r>
          </a:p>
          <a:p>
            <a:r>
              <a:rPr lang="en-US" sz="2200"/>
              <a:t>You should take caution when manipulating files by using a standard naming convention to name folders, organizing files and folders logically, deleting unnecessary files, and regularly backing up important files.</a:t>
            </a:r>
          </a:p>
        </p:txBody>
      </p:sp>
      <p:sp>
        <p:nvSpPr>
          <p:cNvPr id="4403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6330BFE-32A7-4229-9894-D3CE49DFEDBA}" type="slidenum">
              <a:rPr lang="en-US" sz="2600" b="1">
                <a:solidFill>
                  <a:schemeClr val="bg1"/>
                </a:solidFill>
              </a:rPr>
              <a:pPr/>
              <a:t>26</a:t>
            </a:fld>
            <a:endParaRPr lang="en-US" sz="2600" b="1">
              <a:solidFill>
                <a:schemeClr val="bg1"/>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3"/>
          <p:cNvSpPr>
            <a:spLocks noGrp="1" noChangeArrowheads="1"/>
          </p:cNvSpPr>
          <p:nvPr>
            <p:ph type="sldNum" sz="quarter" idx="10"/>
          </p:nvPr>
        </p:nvSpPr>
        <p:spPr>
          <a:noFill/>
        </p:spPr>
        <p:txBody>
          <a:bodyPr/>
          <a:lstStyle/>
          <a:p>
            <a:fld id="{69131E22-F6E5-49D1-BAAD-C8D297CF650B}" type="slidenum">
              <a:rPr lang="en-US" smtClean="0">
                <a:ea typeface="ＭＳ Ｐゴシック" charset="-128"/>
                <a:cs typeface="ＭＳ Ｐゴシック" charset="-128"/>
              </a:rPr>
              <a:pPr/>
              <a:t>27</a:t>
            </a:fld>
            <a:endParaRPr lang="en-US">
              <a:ea typeface="ＭＳ Ｐゴシック" charset="-128"/>
              <a:cs typeface="ＭＳ Ｐゴシック" charset="-128"/>
            </a:endParaRPr>
          </a:p>
        </p:txBody>
      </p:sp>
      <p:sp>
        <p:nvSpPr>
          <p:cNvPr id="4505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B3B6353-B3FE-4335-9291-7EB16488AF5F}" type="slidenum">
              <a:rPr lang="en-US" sz="2600" b="1">
                <a:solidFill>
                  <a:schemeClr val="bg1"/>
                </a:solidFill>
              </a:rPr>
              <a:pPr/>
              <a:t>27</a:t>
            </a:fld>
            <a:endParaRPr lang="en-US" sz="2600" b="1">
              <a:solidFill>
                <a:schemeClr val="bg1"/>
              </a:solidFill>
            </a:endParaRPr>
          </a:p>
        </p:txBody>
      </p:sp>
      <p:sp>
        <p:nvSpPr>
          <p:cNvPr id="45059" name="Title 1"/>
          <p:cNvSpPr>
            <a:spLocks noGrp="1"/>
          </p:cNvSpPr>
          <p:nvPr>
            <p:ph type="title"/>
          </p:nvPr>
        </p:nvSpPr>
        <p:spPr/>
        <p:txBody>
          <a:bodyPr/>
          <a:lstStyle/>
          <a:p>
            <a:pPr eaLnBrk="1" hangingPunct="1"/>
            <a:r>
              <a:rPr lang="en-US"/>
              <a:t>Summary (continued)</a:t>
            </a:r>
          </a:p>
        </p:txBody>
      </p:sp>
      <p:sp>
        <p:nvSpPr>
          <p:cNvPr id="45060" name="Content Placeholder 2"/>
          <p:cNvSpPr>
            <a:spLocks noGrp="1"/>
          </p:cNvSpPr>
          <p:nvPr>
            <p:ph idx="1"/>
          </p:nvPr>
        </p:nvSpPr>
        <p:spPr/>
        <p:txBody>
          <a:bodyPr/>
          <a:lstStyle/>
          <a:p>
            <a:r>
              <a:rPr lang="en-US"/>
              <a:t>Be aware of common file management problems, including locating files that are difficult to find; learning how to work with attributes to open files that are read-only, hidden, or shared; and naming files to preserve their file extension so they are associated with the appropriate application.</a:t>
            </a:r>
          </a:p>
        </p:txBody>
      </p:sp>
      <p:sp>
        <p:nvSpPr>
          <p:cNvPr id="4506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154FB0A-932E-4CCD-BB50-47089B67093E}" type="slidenum">
              <a:rPr lang="en-US" sz="2600" b="1">
                <a:solidFill>
                  <a:schemeClr val="bg1"/>
                </a:solidFill>
              </a:rPr>
              <a:pPr/>
              <a:t>27</a:t>
            </a:fld>
            <a:endParaRPr lang="en-US" sz="2600" b="1">
              <a:solidFill>
                <a:schemeClr val="bg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7051E8D3-EF38-488B-B0BE-3536C3D2617A}" type="slidenum">
              <a:rPr lang="en-US" smtClean="0">
                <a:ea typeface="ＭＳ Ｐゴシック" charset="-128"/>
                <a:cs typeface="ＭＳ Ｐゴシック" charset="-128"/>
              </a:rPr>
              <a:pPr/>
              <a:t>3</a:t>
            </a:fld>
            <a:endParaRPr lang="en-US">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E6B7B5B-0B2A-4870-8A70-5DEBA0B871C0}"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FE620B5-D2B6-4824-8E8B-08CEF0D39BD4}"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a:t>Vocabulary</a:t>
            </a:r>
          </a:p>
        </p:txBody>
      </p:sp>
      <p:sp>
        <p:nvSpPr>
          <p:cNvPr id="20485" name="Rectangle 3"/>
          <p:cNvSpPr>
            <a:spLocks noGrp="1" noChangeArrowheads="1"/>
          </p:cNvSpPr>
          <p:nvPr>
            <p:ph type="body" sz="half" idx="1"/>
          </p:nvPr>
        </p:nvSpPr>
        <p:spPr/>
        <p:txBody>
          <a:bodyPr/>
          <a:lstStyle/>
          <a:p>
            <a:r>
              <a:rPr lang="en-US"/>
              <a:t>active window</a:t>
            </a:r>
          </a:p>
          <a:p>
            <a:r>
              <a:rPr lang="en-US"/>
              <a:t>application file</a:t>
            </a:r>
          </a:p>
          <a:p>
            <a:r>
              <a:rPr lang="en-US"/>
              <a:t>Computer window</a:t>
            </a:r>
          </a:p>
          <a:p>
            <a:r>
              <a:rPr lang="en-US"/>
              <a:t>data file</a:t>
            </a:r>
          </a:p>
          <a:p>
            <a:r>
              <a:rPr lang="en-US"/>
              <a:t>directory</a:t>
            </a:r>
          </a:p>
          <a:p>
            <a:r>
              <a:rPr lang="en-US"/>
              <a:t>file property</a:t>
            </a:r>
          </a:p>
          <a:p>
            <a:r>
              <a:rPr lang="en-US"/>
              <a:t>gadget</a:t>
            </a:r>
          </a:p>
        </p:txBody>
      </p:sp>
      <p:sp>
        <p:nvSpPr>
          <p:cNvPr id="20486" name="Rectangle 4"/>
          <p:cNvSpPr>
            <a:spLocks noGrp="1" noChangeArrowheads="1"/>
          </p:cNvSpPr>
          <p:nvPr>
            <p:ph type="body" sz="half" idx="2"/>
          </p:nvPr>
        </p:nvSpPr>
        <p:spPr/>
        <p:txBody>
          <a:bodyPr/>
          <a:lstStyle/>
          <a:p>
            <a:r>
              <a:rPr lang="en-US"/>
              <a:t>hidden file</a:t>
            </a:r>
          </a:p>
          <a:p>
            <a:r>
              <a:rPr lang="en-US"/>
              <a:t>icon</a:t>
            </a:r>
          </a:p>
          <a:p>
            <a:r>
              <a:rPr lang="en-US"/>
              <a:t>Recycle Bin</a:t>
            </a:r>
          </a:p>
          <a:p>
            <a:r>
              <a:rPr lang="en-US"/>
              <a:t>shortcut</a:t>
            </a:r>
          </a:p>
          <a:p>
            <a:r>
              <a:rPr lang="en-US"/>
              <a:t>system file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p:cNvSpPr>
            <a:spLocks noGrp="1" noChangeArrowheads="1"/>
          </p:cNvSpPr>
          <p:nvPr>
            <p:ph type="title"/>
          </p:nvPr>
        </p:nvSpPr>
        <p:spPr/>
        <p:txBody>
          <a:bodyPr/>
          <a:lstStyle/>
          <a:p>
            <a:pPr eaLnBrk="1" hangingPunct="1"/>
            <a:r>
              <a:rPr lang="en-US"/>
              <a:t>Logging On and Off the Computer</a:t>
            </a:r>
          </a:p>
        </p:txBody>
      </p:sp>
      <p:sp>
        <p:nvSpPr>
          <p:cNvPr id="21506" name="Rectangle 3"/>
          <p:cNvSpPr>
            <a:spLocks noGrp="1" noChangeArrowheads="1"/>
          </p:cNvSpPr>
          <p:nvPr>
            <p:ph sz="half" idx="1"/>
          </p:nvPr>
        </p:nvSpPr>
        <p:spPr>
          <a:xfrm>
            <a:off x="838200" y="2362200"/>
            <a:ext cx="3886200" cy="3733800"/>
          </a:xfrm>
        </p:spPr>
        <p:txBody>
          <a:bodyPr/>
          <a:lstStyle/>
          <a:p>
            <a:pPr eaLnBrk="1" hangingPunct="1"/>
            <a:r>
              <a:rPr lang="en-US" sz="2600"/>
              <a:t>To start Windows, turn on your computer and then log on, if necessary.</a:t>
            </a:r>
          </a:p>
          <a:p>
            <a:r>
              <a:rPr lang="en-US" sz="2600"/>
              <a:t>To log off, click the Start button, point to the Shut down arrow button, and then click Log off.</a:t>
            </a:r>
          </a:p>
          <a:p>
            <a:pPr eaLnBrk="1" hangingPunct="1"/>
            <a:endParaRPr lang="en-US" sz="2500"/>
          </a:p>
          <a:p>
            <a:pPr eaLnBrk="1" hangingPunct="1"/>
            <a:endParaRPr lang="en-US"/>
          </a:p>
        </p:txBody>
      </p:sp>
      <p:pic>
        <p:nvPicPr>
          <p:cNvPr id="21507" name="Content Placeholder 2"/>
          <p:cNvPicPr>
            <a:picLocks noGrp="1" noChangeAspect="1"/>
          </p:cNvPicPr>
          <p:nvPr>
            <p:ph sz="half" idx="2"/>
          </p:nvPr>
        </p:nvPicPr>
        <p:blipFill>
          <a:blip r:embed="rId2" cstate="print"/>
          <a:srcRect/>
          <a:stretch>
            <a:fillRect/>
          </a:stretch>
        </p:blipFill>
        <p:spPr>
          <a:xfrm>
            <a:off x="4841875" y="2362200"/>
            <a:ext cx="3608388" cy="3724275"/>
          </a:xfrm>
        </p:spPr>
      </p:pic>
      <p:sp>
        <p:nvSpPr>
          <p:cNvPr id="21508" name="Rectangle 13"/>
          <p:cNvSpPr>
            <a:spLocks noGrp="1" noChangeArrowheads="1"/>
          </p:cNvSpPr>
          <p:nvPr>
            <p:ph type="sldNum" sz="quarter" idx="10"/>
          </p:nvPr>
        </p:nvSpPr>
        <p:spPr>
          <a:noFill/>
        </p:spPr>
        <p:txBody>
          <a:bodyPr/>
          <a:lstStyle/>
          <a:p>
            <a:fld id="{AA10C818-64E2-46F2-8CA8-16F604B7C01C}" type="slidenum">
              <a:rPr lang="en-US" smtClean="0">
                <a:ea typeface="ＭＳ Ｐゴシック" charset="-128"/>
                <a:cs typeface="ＭＳ Ｐゴシック" charset="-128"/>
              </a:rPr>
              <a:pPr/>
              <a:t>4</a:t>
            </a:fld>
            <a:endParaRPr lang="en-US">
              <a:ea typeface="ＭＳ Ｐゴシック" charset="-128"/>
              <a:cs typeface="ＭＳ Ｐゴシック" charset="-128"/>
            </a:endParaRPr>
          </a:p>
        </p:txBody>
      </p:sp>
      <p:sp>
        <p:nvSpPr>
          <p:cNvPr id="2150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0318A17-03CC-43B2-AC1A-EBC5FB228979}" type="slidenum">
              <a:rPr lang="en-US" sz="2600" b="1">
                <a:solidFill>
                  <a:schemeClr val="bg1"/>
                </a:solidFill>
              </a:rPr>
              <a:pPr/>
              <a:t>4</a:t>
            </a:fld>
            <a:endParaRPr lang="en-US" sz="2600" b="1">
              <a:solidFill>
                <a:schemeClr val="bg1"/>
              </a:solidFill>
            </a:endParaRPr>
          </a:p>
        </p:txBody>
      </p:sp>
      <p:sp>
        <p:nvSpPr>
          <p:cNvPr id="2151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2A2E10F-1427-4305-9A8F-51299D951A17}" type="slidenum">
              <a:rPr lang="en-US" sz="2600" b="1">
                <a:solidFill>
                  <a:schemeClr val="bg1"/>
                </a:solidFill>
              </a:rPr>
              <a:pPr/>
              <a:t>4</a:t>
            </a:fld>
            <a:endParaRPr lang="en-US" sz="2600" b="1">
              <a:solidFill>
                <a:schemeClr val="bg1"/>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p:cNvSpPr>
            <a:spLocks noGrp="1" noChangeArrowheads="1"/>
          </p:cNvSpPr>
          <p:nvPr>
            <p:ph type="title"/>
          </p:nvPr>
        </p:nvSpPr>
        <p:spPr/>
        <p:txBody>
          <a:bodyPr/>
          <a:lstStyle/>
          <a:p>
            <a:pPr eaLnBrk="1" hangingPunct="1"/>
            <a:r>
              <a:rPr lang="en-US"/>
              <a:t>Logging On and Off the Computer (continued)</a:t>
            </a:r>
          </a:p>
        </p:txBody>
      </p:sp>
      <p:sp>
        <p:nvSpPr>
          <p:cNvPr id="22530" name="Rectangle 3"/>
          <p:cNvSpPr>
            <a:spLocks noGrp="1" noChangeArrowheads="1"/>
          </p:cNvSpPr>
          <p:nvPr>
            <p:ph sz="half" idx="1"/>
          </p:nvPr>
        </p:nvSpPr>
        <p:spPr/>
        <p:txBody>
          <a:bodyPr/>
          <a:lstStyle/>
          <a:p>
            <a:pPr eaLnBrk="1" hangingPunct="1"/>
            <a:r>
              <a:rPr lang="en-US" b="1"/>
              <a:t>Shutting Down an Unresponsive Application:</a:t>
            </a:r>
          </a:p>
          <a:p>
            <a:r>
              <a:rPr lang="en-US"/>
              <a:t>Use the Task Manager to close an unresponsive application or process. </a:t>
            </a:r>
          </a:p>
          <a:p>
            <a:pPr eaLnBrk="1" hangingPunct="1"/>
            <a:endParaRPr lang="en-US"/>
          </a:p>
        </p:txBody>
      </p:sp>
      <p:pic>
        <p:nvPicPr>
          <p:cNvPr id="22531" name="Content Placeholder 2"/>
          <p:cNvPicPr>
            <a:picLocks noGrp="1" noChangeAspect="1"/>
          </p:cNvPicPr>
          <p:nvPr>
            <p:ph sz="half" idx="2"/>
          </p:nvPr>
        </p:nvPicPr>
        <p:blipFill>
          <a:blip r:embed="rId2" cstate="print"/>
          <a:srcRect/>
          <a:stretch>
            <a:fillRect/>
          </a:stretch>
        </p:blipFill>
        <p:spPr>
          <a:xfrm>
            <a:off x="4760913" y="2719388"/>
            <a:ext cx="3770312" cy="3009900"/>
          </a:xfrm>
        </p:spPr>
      </p:pic>
      <p:sp>
        <p:nvSpPr>
          <p:cNvPr id="22532" name="Rectangle 13"/>
          <p:cNvSpPr>
            <a:spLocks noGrp="1" noChangeArrowheads="1"/>
          </p:cNvSpPr>
          <p:nvPr>
            <p:ph type="sldNum" sz="quarter" idx="10"/>
          </p:nvPr>
        </p:nvSpPr>
        <p:spPr>
          <a:noFill/>
        </p:spPr>
        <p:txBody>
          <a:bodyPr/>
          <a:lstStyle/>
          <a:p>
            <a:fld id="{F1D98DA2-744B-447A-9A6D-CF9BA56A13EC}" type="slidenum">
              <a:rPr lang="en-US" smtClean="0">
                <a:ea typeface="ＭＳ Ｐゴシック" charset="-128"/>
                <a:cs typeface="ＭＳ Ｐゴシック" charset="-128"/>
              </a:rPr>
              <a:pPr/>
              <a:t>5</a:t>
            </a:fld>
            <a:endParaRPr lang="en-US">
              <a:ea typeface="ＭＳ Ｐゴシック" charset="-128"/>
              <a:cs typeface="ＭＳ Ｐゴシック" charset="-128"/>
            </a:endParaRPr>
          </a:p>
        </p:txBody>
      </p:sp>
      <p:sp>
        <p:nvSpPr>
          <p:cNvPr id="2253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E173F8F-B982-43F9-AA3B-1A36F9C5856A}" type="slidenum">
              <a:rPr lang="en-US" sz="2600" b="1">
                <a:solidFill>
                  <a:schemeClr val="bg1"/>
                </a:solidFill>
              </a:rPr>
              <a:pPr/>
              <a:t>5</a:t>
            </a:fld>
            <a:endParaRPr lang="en-US" sz="2600" b="1">
              <a:solidFill>
                <a:schemeClr val="bg1"/>
              </a:solidFill>
            </a:endParaRPr>
          </a:p>
        </p:txBody>
      </p:sp>
      <p:sp>
        <p:nvSpPr>
          <p:cNvPr id="2253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A8F3D23-C6A3-465A-8587-E12DE059B0A2}" type="slidenum">
              <a:rPr lang="en-US" sz="2600" b="1">
                <a:solidFill>
                  <a:schemeClr val="bg1"/>
                </a:solidFill>
              </a:rPr>
              <a:pPr/>
              <a:t>5</a:t>
            </a:fld>
            <a:endParaRPr lang="en-US" sz="2600" b="1">
              <a:solidFill>
                <a:schemeClr val="bg1"/>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391138D8-08C5-43E1-A0D9-3FBED2403D72}" type="slidenum">
              <a:rPr lang="en-US" smtClean="0">
                <a:ea typeface="ＭＳ Ｐゴシック" charset="-128"/>
                <a:cs typeface="ＭＳ Ｐゴシック" charset="-128"/>
              </a:rPr>
              <a:pPr/>
              <a:t>6</a:t>
            </a:fld>
            <a:endParaRPr lang="en-US">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18A79C6-C102-4CC6-80D3-30C55E923D1B}" type="slidenum">
              <a:rPr lang="en-US" sz="2600" b="1">
                <a:solidFill>
                  <a:schemeClr val="bg1"/>
                </a:solidFill>
              </a:rPr>
              <a:pPr/>
              <a:t>6</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6F6BF3C-70FD-43EA-B033-C21BEAE1798E}" type="slidenum">
              <a:rPr lang="en-US" sz="2600" b="1">
                <a:solidFill>
                  <a:schemeClr val="bg1"/>
                </a:solidFill>
              </a:rPr>
              <a:pPr/>
              <a:t>6</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Identifying Desktop Elements</a:t>
            </a:r>
          </a:p>
        </p:txBody>
      </p:sp>
      <p:sp>
        <p:nvSpPr>
          <p:cNvPr id="23557" name="Rectangle 3"/>
          <p:cNvSpPr>
            <a:spLocks noGrp="1" noChangeArrowheads="1"/>
          </p:cNvSpPr>
          <p:nvPr>
            <p:ph type="body" idx="1"/>
          </p:nvPr>
        </p:nvSpPr>
        <p:spPr>
          <a:xfrm>
            <a:off x="838200" y="2362200"/>
            <a:ext cx="7693025" cy="3962400"/>
          </a:xfrm>
        </p:spPr>
        <p:txBody>
          <a:bodyPr/>
          <a:lstStyle/>
          <a:p>
            <a:pPr eaLnBrk="1" hangingPunct="1"/>
            <a:r>
              <a:rPr lang="en-US"/>
              <a:t>The objects on the desktop are called icons.</a:t>
            </a:r>
          </a:p>
          <a:p>
            <a:pPr eaLnBrk="1" hangingPunct="1"/>
            <a:r>
              <a:rPr lang="en-US"/>
              <a:t>The Recycle Bin is used to discard unnecessary items. </a:t>
            </a:r>
          </a:p>
          <a:p>
            <a:pPr eaLnBrk="1" hangingPunct="1"/>
            <a:r>
              <a:rPr lang="en-US"/>
              <a:t>The desktop contains three main sections:</a:t>
            </a:r>
          </a:p>
          <a:p>
            <a:pPr lvl="1" eaLnBrk="1" hangingPunct="1"/>
            <a:r>
              <a:rPr lang="en-US"/>
              <a:t>The taskbar, which is located at the bottom of the screen</a:t>
            </a:r>
          </a:p>
          <a:p>
            <a:pPr lvl="1" eaLnBrk="1" hangingPunct="1"/>
            <a:r>
              <a:rPr lang="en-US"/>
              <a:t>The Start button, which opens the Start menu</a:t>
            </a:r>
          </a:p>
          <a:p>
            <a:pPr lvl="1" eaLnBrk="1" hangingPunct="1"/>
            <a:r>
              <a:rPr lang="en-US"/>
              <a:t>The middle section, which contains the wallpaper, open windows, and program and document icons</a:t>
            </a:r>
          </a:p>
          <a:p>
            <a:pPr eaLnBrk="1" hangingPunct="1"/>
            <a:endParaRPr lang="en-US"/>
          </a:p>
          <a:p>
            <a:pPr eaLnBrk="1" hangingPunct="1"/>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2"/>
          <p:cNvSpPr>
            <a:spLocks noGrp="1" noChangeArrowheads="1"/>
          </p:cNvSpPr>
          <p:nvPr>
            <p:ph type="title"/>
          </p:nvPr>
        </p:nvSpPr>
        <p:spPr/>
        <p:txBody>
          <a:bodyPr/>
          <a:lstStyle/>
          <a:p>
            <a:pPr eaLnBrk="1" hangingPunct="1"/>
            <a:r>
              <a:rPr lang="en-US"/>
              <a:t>Identifying Desktop Elements (continued)</a:t>
            </a:r>
          </a:p>
        </p:txBody>
      </p:sp>
      <p:sp>
        <p:nvSpPr>
          <p:cNvPr id="24578" name="Rectangle 3"/>
          <p:cNvSpPr>
            <a:spLocks noGrp="1" noChangeArrowheads="1"/>
          </p:cNvSpPr>
          <p:nvPr>
            <p:ph sz="half" idx="1"/>
          </p:nvPr>
        </p:nvSpPr>
        <p:spPr>
          <a:xfrm>
            <a:off x="838200" y="2362200"/>
            <a:ext cx="3962400" cy="3733800"/>
          </a:xfrm>
        </p:spPr>
        <p:txBody>
          <a:bodyPr/>
          <a:lstStyle/>
          <a:p>
            <a:pPr eaLnBrk="1" hangingPunct="1"/>
            <a:r>
              <a:rPr lang="en-US" sz="2200" b="1"/>
              <a:t>Customizing the Icons on the Desktop:</a:t>
            </a:r>
          </a:p>
          <a:p>
            <a:r>
              <a:rPr lang="en-US" sz="2200"/>
              <a:t>Right-click an empty space on the desktop to display a shortcut menu and click Personalize.</a:t>
            </a:r>
          </a:p>
          <a:p>
            <a:r>
              <a:rPr lang="en-US" sz="2200"/>
              <a:t>Click the Change desktop icons.</a:t>
            </a:r>
          </a:p>
          <a:p>
            <a:r>
              <a:rPr lang="en-US" sz="2200"/>
              <a:t>Click the Computer check box, then click Change Icon.</a:t>
            </a:r>
          </a:p>
          <a:p>
            <a:pPr eaLnBrk="1" hangingPunct="1"/>
            <a:endParaRPr lang="en-US" sz="2200"/>
          </a:p>
        </p:txBody>
      </p:sp>
      <p:pic>
        <p:nvPicPr>
          <p:cNvPr id="24579" name="Content Placeholder 2"/>
          <p:cNvPicPr>
            <a:picLocks noGrp="1" noChangeAspect="1"/>
          </p:cNvPicPr>
          <p:nvPr>
            <p:ph sz="half" idx="2"/>
          </p:nvPr>
        </p:nvPicPr>
        <p:blipFill>
          <a:blip r:embed="rId2" cstate="print"/>
          <a:srcRect/>
          <a:stretch>
            <a:fillRect/>
          </a:stretch>
        </p:blipFill>
        <p:spPr>
          <a:xfrm>
            <a:off x="4760913" y="3001963"/>
            <a:ext cx="3770312" cy="2444750"/>
          </a:xfrm>
        </p:spPr>
      </p:pic>
      <p:sp>
        <p:nvSpPr>
          <p:cNvPr id="24580" name="Rectangle 13"/>
          <p:cNvSpPr>
            <a:spLocks noGrp="1" noChangeArrowheads="1"/>
          </p:cNvSpPr>
          <p:nvPr>
            <p:ph type="sldNum" sz="quarter" idx="10"/>
          </p:nvPr>
        </p:nvSpPr>
        <p:spPr>
          <a:noFill/>
        </p:spPr>
        <p:txBody>
          <a:bodyPr/>
          <a:lstStyle/>
          <a:p>
            <a:fld id="{5CFCF453-B75B-4896-A707-8D0CFCA9F941}" type="slidenum">
              <a:rPr lang="en-US" smtClean="0">
                <a:ea typeface="ＭＳ Ｐゴシック" charset="-128"/>
                <a:cs typeface="ＭＳ Ｐゴシック" charset="-128"/>
              </a:rPr>
              <a:pPr/>
              <a:t>7</a:t>
            </a:fld>
            <a:endParaRPr lang="en-US">
              <a:ea typeface="ＭＳ Ｐゴシック" charset="-128"/>
              <a:cs typeface="ＭＳ Ｐゴシック" charset="-128"/>
            </a:endParaRPr>
          </a:p>
        </p:txBody>
      </p:sp>
      <p:sp>
        <p:nvSpPr>
          <p:cNvPr id="24581"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D487364-5080-4F96-8DE9-379738CC37B0}" type="slidenum">
              <a:rPr lang="en-US" sz="2600" b="1">
                <a:solidFill>
                  <a:schemeClr val="bg1"/>
                </a:solidFill>
              </a:rPr>
              <a:pPr/>
              <a:t>7</a:t>
            </a:fld>
            <a:endParaRPr lang="en-US" sz="2600" b="1">
              <a:solidFill>
                <a:schemeClr val="bg1"/>
              </a:solidFill>
            </a:endParaRPr>
          </a:p>
        </p:txBody>
      </p:sp>
      <p:sp>
        <p:nvSpPr>
          <p:cNvPr id="24582"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860A69D-F7D3-4567-89AF-C5EC48C50653}" type="slidenum">
              <a:rPr lang="en-US" sz="2600" b="1">
                <a:solidFill>
                  <a:schemeClr val="bg1"/>
                </a:solidFill>
              </a:rPr>
              <a:pPr/>
              <a:t>7</a:t>
            </a:fld>
            <a:endParaRPr lang="en-US" sz="2600" b="1">
              <a:solidFill>
                <a:schemeClr val="bg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3"/>
          <p:cNvPicPr>
            <a:picLocks noChangeAspect="1"/>
          </p:cNvPicPr>
          <p:nvPr/>
        </p:nvPicPr>
        <p:blipFill>
          <a:blip r:embed="rId2" cstate="print"/>
          <a:srcRect/>
          <a:stretch>
            <a:fillRect/>
          </a:stretch>
        </p:blipFill>
        <p:spPr bwMode="auto">
          <a:xfrm>
            <a:off x="2514600" y="3810000"/>
            <a:ext cx="5803900" cy="2362200"/>
          </a:xfrm>
          <a:prstGeom prst="rect">
            <a:avLst/>
          </a:prstGeom>
          <a:noFill/>
          <a:ln w="9525">
            <a:noFill/>
            <a:miter lim="800000"/>
            <a:headEnd/>
            <a:tailEnd/>
          </a:ln>
        </p:spPr>
      </p:pic>
      <p:sp>
        <p:nvSpPr>
          <p:cNvPr id="25602" name="AutoShape 2"/>
          <p:cNvSpPr>
            <a:spLocks noGrp="1" noChangeArrowheads="1"/>
          </p:cNvSpPr>
          <p:nvPr>
            <p:ph type="title"/>
          </p:nvPr>
        </p:nvSpPr>
        <p:spPr/>
        <p:txBody>
          <a:bodyPr/>
          <a:lstStyle/>
          <a:p>
            <a:pPr eaLnBrk="1" hangingPunct="1"/>
            <a:r>
              <a:rPr lang="en-US"/>
              <a:t>Identifying Desktop Elements (continued)</a:t>
            </a:r>
          </a:p>
        </p:txBody>
      </p:sp>
      <p:sp>
        <p:nvSpPr>
          <p:cNvPr id="25603" name="Rectangle 3"/>
          <p:cNvSpPr>
            <a:spLocks noGrp="1" noChangeArrowheads="1"/>
          </p:cNvSpPr>
          <p:nvPr>
            <p:ph idx="1"/>
          </p:nvPr>
        </p:nvSpPr>
        <p:spPr/>
        <p:txBody>
          <a:bodyPr/>
          <a:lstStyle/>
          <a:p>
            <a:pPr eaLnBrk="1" hangingPunct="1"/>
            <a:r>
              <a:rPr lang="en-US" sz="2400" b="1"/>
              <a:t>Identifying Other Graphical Elements:</a:t>
            </a:r>
          </a:p>
          <a:p>
            <a:r>
              <a:rPr lang="en-US" sz="2400"/>
              <a:t>A gadget is a small program that performs a limited task such as displaying current weather information.</a:t>
            </a:r>
          </a:p>
          <a:p>
            <a:pPr eaLnBrk="1" hangingPunct="1"/>
            <a:endParaRPr lang="en-US"/>
          </a:p>
          <a:p>
            <a:pPr eaLnBrk="1" hangingPunct="1"/>
            <a:endParaRPr lang="en-US"/>
          </a:p>
        </p:txBody>
      </p:sp>
      <p:sp>
        <p:nvSpPr>
          <p:cNvPr id="25604" name="Rectangle 13"/>
          <p:cNvSpPr>
            <a:spLocks noGrp="1" noChangeArrowheads="1"/>
          </p:cNvSpPr>
          <p:nvPr>
            <p:ph type="sldNum" sz="quarter" idx="10"/>
          </p:nvPr>
        </p:nvSpPr>
        <p:spPr>
          <a:noFill/>
        </p:spPr>
        <p:txBody>
          <a:bodyPr/>
          <a:lstStyle/>
          <a:p>
            <a:fld id="{2367A712-32D6-40DA-97E4-0AADB1EF4BB1}" type="slidenum">
              <a:rPr lang="en-US" smtClean="0">
                <a:ea typeface="ＭＳ Ｐゴシック" charset="-128"/>
                <a:cs typeface="ＭＳ Ｐゴシック" charset="-128"/>
              </a:rPr>
              <a:pPr/>
              <a:t>8</a:t>
            </a:fld>
            <a:endParaRPr lang="en-US">
              <a:ea typeface="ＭＳ Ｐゴシック" charset="-128"/>
              <a:cs typeface="ＭＳ Ｐゴシック" charset="-128"/>
            </a:endParaRPr>
          </a:p>
        </p:txBody>
      </p:sp>
      <p:sp>
        <p:nvSpPr>
          <p:cNvPr id="25605"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82ED50E-EBBF-4028-BE55-90727A95E4D0}" type="slidenum">
              <a:rPr lang="en-US" sz="2600" b="1">
                <a:solidFill>
                  <a:schemeClr val="bg1"/>
                </a:solidFill>
              </a:rPr>
              <a:pPr/>
              <a:t>8</a:t>
            </a:fld>
            <a:endParaRPr lang="en-US" sz="2600" b="1">
              <a:solidFill>
                <a:schemeClr val="bg1"/>
              </a:solidFill>
            </a:endParaRPr>
          </a:p>
        </p:txBody>
      </p:sp>
      <p:sp>
        <p:nvSpPr>
          <p:cNvPr id="25606"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BDC0A77-B13D-434B-AA2C-B54B82E3196A}" type="slidenum">
              <a:rPr lang="en-US" sz="2600" b="1">
                <a:solidFill>
                  <a:schemeClr val="bg1"/>
                </a:solidFill>
              </a:rPr>
              <a:pPr/>
              <a:t>8</a:t>
            </a:fld>
            <a:endParaRPr lang="en-US" sz="2600" b="1">
              <a:solidFill>
                <a:schemeClr val="bg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6DF87170-52AD-48A0-B8E9-0A9975484DEF}" type="slidenum">
              <a:rPr lang="en-US" smtClean="0">
                <a:ea typeface="ＭＳ Ｐゴシック" charset="-128"/>
                <a:cs typeface="ＭＳ Ｐゴシック" charset="-128"/>
              </a:rPr>
              <a:pPr/>
              <a:t>9</a:t>
            </a:fld>
            <a:endParaRPr lang="en-US">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816E31A-FA1B-4C48-9028-32831A7E7C57}" type="slidenum">
              <a:rPr lang="en-US" sz="2600" b="1">
                <a:solidFill>
                  <a:schemeClr val="bg1"/>
                </a:solidFill>
              </a:rPr>
              <a:pPr/>
              <a:t>9</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64B02A3-50BD-4282-9FA6-28B0F4D8DD3A}" type="slidenum">
              <a:rPr lang="en-US" sz="2600" b="1">
                <a:solidFill>
                  <a:schemeClr val="bg1"/>
                </a:solidFill>
              </a:rPr>
              <a:pPr/>
              <a:t>9</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Manipulating Windows</a:t>
            </a:r>
          </a:p>
        </p:txBody>
      </p:sp>
      <p:sp>
        <p:nvSpPr>
          <p:cNvPr id="26629" name="Rectangle 3"/>
          <p:cNvSpPr>
            <a:spLocks noGrp="1" noChangeArrowheads="1"/>
          </p:cNvSpPr>
          <p:nvPr>
            <p:ph type="body" idx="1"/>
          </p:nvPr>
        </p:nvSpPr>
        <p:spPr>
          <a:xfrm>
            <a:off x="838200" y="2362200"/>
            <a:ext cx="7693025" cy="3962400"/>
          </a:xfrm>
        </p:spPr>
        <p:txBody>
          <a:bodyPr/>
          <a:lstStyle/>
          <a:p>
            <a:r>
              <a:rPr lang="en-US" sz="2400"/>
              <a:t>Click the Minimize button to hide the window without closing it; you can display the window again by clicking its button on the taskbar.</a:t>
            </a:r>
          </a:p>
          <a:p>
            <a:r>
              <a:rPr lang="en-US" sz="2400"/>
              <a:t>Click the Restore Down button to display the window in less than a full screen.</a:t>
            </a:r>
          </a:p>
          <a:p>
            <a:r>
              <a:rPr lang="en-US" sz="2400"/>
              <a:t>The button in this position becomes the Maximize button after you click the Restore Down button.</a:t>
            </a:r>
          </a:p>
          <a:p>
            <a:r>
              <a:rPr lang="en-US" sz="2400"/>
              <a:t>Click the Maximize button to have the window fill the full screen.</a:t>
            </a:r>
          </a:p>
          <a:p>
            <a:r>
              <a:rPr lang="en-US" sz="2400"/>
              <a:t>Click the Close button to close the window.</a:t>
            </a:r>
          </a:p>
          <a:p>
            <a:pPr eaLnBrk="1" hangingPunct="1"/>
            <a:endParaRPr lang="en-US"/>
          </a:p>
        </p:txBody>
      </p:sp>
    </p:spTree>
  </p:cSld>
  <p:clrMapOvr>
    <a:masterClrMapping/>
  </p:clrMapOvr>
  <p:transition/>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10.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2.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3.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4.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5.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6.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7.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8.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ppt/theme/themeOverride9.xml><?xml version="1.0" encoding="utf-8"?>
<a:themeOverride xmlns:a="http://schemas.openxmlformats.org/drawingml/2006/main">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themeOverride>
</file>

<file path=docProps/app.xml><?xml version="1.0" encoding="utf-8"?>
<Properties xmlns="http://schemas.openxmlformats.org/officeDocument/2006/extended-properties" xmlns:vt="http://schemas.openxmlformats.org/officeDocument/2006/docPropsVTypes">
  <Template/>
  <TotalTime>9380</TotalTime>
  <Words>1722</Words>
  <Application>Microsoft Office PowerPoint</Application>
  <PresentationFormat>On-screen Show (4:3)</PresentationFormat>
  <Paragraphs>217</Paragraphs>
  <Slides>27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Times New Roman</vt:lpstr>
      <vt:lpstr>Wingdings</vt:lpstr>
      <vt:lpstr>Capsules</vt:lpstr>
      <vt:lpstr>Lesson 9 Windows Management</vt:lpstr>
      <vt:lpstr>Objectives</vt:lpstr>
      <vt:lpstr>Vocabulary</vt:lpstr>
      <vt:lpstr>Logging On and Off the Computer</vt:lpstr>
      <vt:lpstr>Logging On and Off the Computer (continued)</vt:lpstr>
      <vt:lpstr>Identifying Desktop Elements</vt:lpstr>
      <vt:lpstr>Identifying Desktop Elements (continued)</vt:lpstr>
      <vt:lpstr>Identifying Desktop Elements (continued)</vt:lpstr>
      <vt:lpstr>Manipulating Windows</vt:lpstr>
      <vt:lpstr>Starting Programs and Switching Between Windows</vt:lpstr>
      <vt:lpstr>Starting Programs and Switching Between Windows (continued)</vt:lpstr>
      <vt:lpstr>Using Desktop Folders and Icons</vt:lpstr>
      <vt:lpstr>Managing Files</vt:lpstr>
      <vt:lpstr>Managing Files (continued)</vt:lpstr>
      <vt:lpstr>Managing Files (continued)</vt:lpstr>
      <vt:lpstr>Managing Files (continued)</vt:lpstr>
      <vt:lpstr>Managing Files (continued)</vt:lpstr>
      <vt:lpstr>Managing Files (continued)</vt:lpstr>
      <vt:lpstr>Managing Files (continued)</vt:lpstr>
      <vt:lpstr>Identifying Strategies for Working with Files</vt:lpstr>
      <vt:lpstr>Solving Common File Problems</vt:lpstr>
      <vt:lpstr>Summary</vt:lpstr>
      <vt:lpstr>Summary  (continued)</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Joel Landy</cp:lastModifiedBy>
  <cp:revision>239</cp:revision>
  <dcterms:created xsi:type="dcterms:W3CDTF">2001-06-11T01:47:29Z</dcterms:created>
  <dcterms:modified xsi:type="dcterms:W3CDTF">2018-09-22T03:27:43Z</dcterms:modified>
</cp:coreProperties>
</file>